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31"/>
  </p:notesMasterIdLst>
  <p:sldIdLst>
    <p:sldId id="256" r:id="rId2"/>
    <p:sldId id="259" r:id="rId3"/>
    <p:sldId id="260" r:id="rId4"/>
    <p:sldId id="313" r:id="rId5"/>
    <p:sldId id="312" r:id="rId6"/>
    <p:sldId id="268" r:id="rId7"/>
    <p:sldId id="314" r:id="rId8"/>
    <p:sldId id="274" r:id="rId9"/>
    <p:sldId id="319" r:id="rId10"/>
    <p:sldId id="315" r:id="rId11"/>
    <p:sldId id="324" r:id="rId12"/>
    <p:sldId id="316" r:id="rId13"/>
    <p:sldId id="317" r:id="rId14"/>
    <p:sldId id="318" r:id="rId15"/>
    <p:sldId id="261" r:id="rId16"/>
    <p:sldId id="262" r:id="rId17"/>
    <p:sldId id="283" r:id="rId18"/>
    <p:sldId id="270" r:id="rId19"/>
    <p:sldId id="272" r:id="rId20"/>
    <p:sldId id="264" r:id="rId21"/>
    <p:sldId id="320" r:id="rId22"/>
    <p:sldId id="265" r:id="rId23"/>
    <p:sldId id="273" r:id="rId24"/>
    <p:sldId id="263" r:id="rId25"/>
    <p:sldId id="321" r:id="rId26"/>
    <p:sldId id="266" r:id="rId27"/>
    <p:sldId id="322" r:id="rId28"/>
    <p:sldId id="323" r:id="rId29"/>
    <p:sldId id="269" r:id="rId30"/>
  </p:sldIdLst>
  <p:sldSz cx="9144000" cy="5143500" type="screen16x9"/>
  <p:notesSz cx="6858000" cy="9144000"/>
  <p:embeddedFontLst>
    <p:embeddedFont>
      <p:font typeface="ADLaM Display" panose="02010000000000000000" pitchFamily="2" charset="0"/>
      <p:regular r:id="rId32"/>
    </p:embeddedFont>
    <p:embeddedFont>
      <p:font typeface="Bebas Neue" panose="020B0606020202050201" pitchFamily="34" charset="0"/>
      <p:regular r:id="rId33"/>
    </p:embeddedFont>
    <p:embeddedFont>
      <p:font typeface="Georgia" panose="02040502050405020303" pitchFamily="18" charset="0"/>
      <p:regular r:id="rId34"/>
      <p:bold r:id="rId35"/>
      <p:italic r:id="rId36"/>
      <p:boldItalic r:id="rId37"/>
    </p:embeddedFont>
    <p:embeddedFont>
      <p:font typeface="iCiel Soup of Justice" pitchFamily="2" charset="-93"/>
      <p:regular r:id="rId38"/>
    </p:embeddedFont>
    <p:embeddedFont>
      <p:font typeface="Inconsolata" pitchFamily="1" charset="-93"/>
      <p:regular r:id="rId39"/>
      <p:bold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usso One" panose="020B0604020202020204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4F8807-8E25-4349-9A08-52FC1BEE02A5}">
  <a:tblStyle styleId="{5C4F8807-8E25-4349-9A08-52FC1BEE02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Kiểu Có chủ đề 1 - Màu chủ đề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0CC63A-05C7-4F20-B713-F5060842BBF5}" type="doc">
      <dgm:prSet loTypeId="urn:microsoft.com/office/officeart/2005/8/layout/chevron2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vi-VN"/>
        </a:p>
      </dgm:t>
    </dgm:pt>
    <dgm:pt modelId="{B09201D4-FA68-46A8-9E3D-6BD0EDF2322A}">
      <dgm:prSet phldrT="[Văn bản]"/>
      <dgm:spPr/>
      <dgm:t>
        <a:bodyPr/>
        <a:lstStyle/>
        <a:p>
          <a:r>
            <a:rPr lang="vi-VN" dirty="0"/>
            <a:t>0</a:t>
          </a:r>
        </a:p>
      </dgm:t>
    </dgm:pt>
    <dgm:pt modelId="{4B4302ED-9C63-4583-835B-490795CE8F43}" type="parTrans" cxnId="{AC59EE3D-9BCE-4C9E-A6D4-810418D1C01E}">
      <dgm:prSet/>
      <dgm:spPr/>
      <dgm:t>
        <a:bodyPr/>
        <a:lstStyle/>
        <a:p>
          <a:endParaRPr lang="vi-VN"/>
        </a:p>
      </dgm:t>
    </dgm:pt>
    <dgm:pt modelId="{3BCA2362-31FD-4EEF-B3BB-95D462FE494A}" type="sibTrans" cxnId="{AC59EE3D-9BCE-4C9E-A6D4-810418D1C01E}">
      <dgm:prSet/>
      <dgm:spPr/>
      <dgm:t>
        <a:bodyPr/>
        <a:lstStyle/>
        <a:p>
          <a:endParaRPr lang="vi-VN"/>
        </a:p>
      </dgm:t>
    </dgm:pt>
    <dgm:pt modelId="{3D0D4416-2C57-4845-ACF8-B7A1C06985BE}">
      <dgm:prSet phldrT="[Văn bản]"/>
      <dgm:spPr/>
      <dgm:t>
        <a:bodyPr/>
        <a:lstStyle/>
        <a:p>
          <a:r>
            <a:rPr lang="en-US" b="0" i="0" dirty="0"/>
            <a:t>Create random matrices to multiply</a:t>
          </a:r>
          <a:endParaRPr lang="vi-VN" dirty="0"/>
        </a:p>
      </dgm:t>
    </dgm:pt>
    <dgm:pt modelId="{B016B840-159A-45C6-8825-3AC4EE17665E}" type="parTrans" cxnId="{3C1B115D-2D89-40CD-ADDA-65C90D1DBA54}">
      <dgm:prSet/>
      <dgm:spPr/>
      <dgm:t>
        <a:bodyPr/>
        <a:lstStyle/>
        <a:p>
          <a:endParaRPr lang="vi-VN"/>
        </a:p>
      </dgm:t>
    </dgm:pt>
    <dgm:pt modelId="{3E28B52B-82A5-4E8E-846B-82B8B5B6C13B}" type="sibTrans" cxnId="{3C1B115D-2D89-40CD-ADDA-65C90D1DBA54}">
      <dgm:prSet/>
      <dgm:spPr/>
      <dgm:t>
        <a:bodyPr/>
        <a:lstStyle/>
        <a:p>
          <a:endParaRPr lang="vi-VN"/>
        </a:p>
      </dgm:t>
    </dgm:pt>
    <dgm:pt modelId="{92AE8E7B-0C8A-4506-B06B-D50D9B63A9EA}">
      <dgm:prSet phldrT="[Văn bản]"/>
      <dgm:spPr/>
      <dgm:t>
        <a:bodyPr/>
        <a:lstStyle/>
        <a:p>
          <a:r>
            <a:rPr lang="vi-VN" dirty="0"/>
            <a:t>01</a:t>
          </a:r>
        </a:p>
      </dgm:t>
    </dgm:pt>
    <dgm:pt modelId="{392E9645-EB79-4C4E-8A27-B7EEA302C304}" type="parTrans" cxnId="{F2AEB0D7-4B3C-45AD-BF6F-75D3A447B51B}">
      <dgm:prSet/>
      <dgm:spPr/>
      <dgm:t>
        <a:bodyPr/>
        <a:lstStyle/>
        <a:p>
          <a:endParaRPr lang="vi-VN"/>
        </a:p>
      </dgm:t>
    </dgm:pt>
    <dgm:pt modelId="{77420643-A449-4DE0-BDB4-07E374EC90CE}" type="sibTrans" cxnId="{F2AEB0D7-4B3C-45AD-BF6F-75D3A447B51B}">
      <dgm:prSet/>
      <dgm:spPr/>
      <dgm:t>
        <a:bodyPr/>
        <a:lstStyle/>
        <a:p>
          <a:endParaRPr lang="vi-VN"/>
        </a:p>
      </dgm:t>
    </dgm:pt>
    <dgm:pt modelId="{B8D8CE52-1A69-4C59-88C4-6920DB5862E9}">
      <dgm:prSet phldrT="[Văn bản]"/>
      <dgm:spPr/>
      <dgm:t>
        <a:bodyPr/>
        <a:lstStyle/>
        <a:p>
          <a:r>
            <a:rPr lang="en-US" b="0" i="0" dirty="0"/>
            <a:t>Convert it to binary stream</a:t>
          </a:r>
          <a:endParaRPr lang="vi-VN" dirty="0"/>
        </a:p>
      </dgm:t>
    </dgm:pt>
    <dgm:pt modelId="{3CC48FF7-ECC9-4D5B-B838-8A0207668DB4}" type="parTrans" cxnId="{1D760D43-33E2-4EC9-BB34-76F93C5E83A8}">
      <dgm:prSet/>
      <dgm:spPr/>
      <dgm:t>
        <a:bodyPr/>
        <a:lstStyle/>
        <a:p>
          <a:endParaRPr lang="vi-VN"/>
        </a:p>
      </dgm:t>
    </dgm:pt>
    <dgm:pt modelId="{D0167DBD-8893-4F29-93F5-EBD848331CB4}" type="sibTrans" cxnId="{1D760D43-33E2-4EC9-BB34-76F93C5E83A8}">
      <dgm:prSet/>
      <dgm:spPr/>
      <dgm:t>
        <a:bodyPr/>
        <a:lstStyle/>
        <a:p>
          <a:endParaRPr lang="vi-VN"/>
        </a:p>
      </dgm:t>
    </dgm:pt>
    <dgm:pt modelId="{0DD9F046-0EA2-4020-99C8-B0F3FA1B839B}">
      <dgm:prSet phldrT="[Văn bản]"/>
      <dgm:spPr/>
      <dgm:t>
        <a:bodyPr/>
        <a:lstStyle/>
        <a:p>
          <a:r>
            <a:rPr lang="vi-VN" dirty="0"/>
            <a:t>10</a:t>
          </a:r>
        </a:p>
      </dgm:t>
    </dgm:pt>
    <dgm:pt modelId="{956978DB-B1C4-4B2D-80A5-DF6FA6D4C308}" type="parTrans" cxnId="{95298954-D15D-4224-9291-068E51B34D83}">
      <dgm:prSet/>
      <dgm:spPr/>
      <dgm:t>
        <a:bodyPr/>
        <a:lstStyle/>
        <a:p>
          <a:endParaRPr lang="vi-VN"/>
        </a:p>
      </dgm:t>
    </dgm:pt>
    <dgm:pt modelId="{3500A472-DE7B-4DA5-8784-04E8B2052937}" type="sibTrans" cxnId="{95298954-D15D-4224-9291-068E51B34D83}">
      <dgm:prSet/>
      <dgm:spPr/>
      <dgm:t>
        <a:bodyPr/>
        <a:lstStyle/>
        <a:p>
          <a:endParaRPr lang="vi-VN"/>
        </a:p>
      </dgm:t>
    </dgm:pt>
    <dgm:pt modelId="{750141AF-5BC5-40AE-9B14-AC7DDEB8C1A6}">
      <dgm:prSet phldrT="[Văn bản]"/>
      <dgm:spPr/>
      <dgm:t>
        <a:bodyPr/>
        <a:lstStyle/>
        <a:p>
          <a:r>
            <a:rPr lang="en-US" b="0" i="0" dirty="0"/>
            <a:t>Implement assembly code for the algorithm to multiply 2 matrices</a:t>
          </a:r>
          <a:endParaRPr lang="vi-VN" dirty="0"/>
        </a:p>
      </dgm:t>
    </dgm:pt>
    <dgm:pt modelId="{DB33B82C-7858-4A45-8AC6-F0A5B5577211}" type="parTrans" cxnId="{2846F8AD-0DDB-4BC9-A1B7-625C62CFAF0E}">
      <dgm:prSet/>
      <dgm:spPr/>
      <dgm:t>
        <a:bodyPr/>
        <a:lstStyle/>
        <a:p>
          <a:endParaRPr lang="vi-VN"/>
        </a:p>
      </dgm:t>
    </dgm:pt>
    <dgm:pt modelId="{C882A795-BBCB-480D-8056-EF4C4ECC18BB}" type="sibTrans" cxnId="{2846F8AD-0DDB-4BC9-A1B7-625C62CFAF0E}">
      <dgm:prSet/>
      <dgm:spPr/>
      <dgm:t>
        <a:bodyPr/>
        <a:lstStyle/>
        <a:p>
          <a:endParaRPr lang="vi-VN"/>
        </a:p>
      </dgm:t>
    </dgm:pt>
    <dgm:pt modelId="{968F00C2-536D-43E3-9B98-1530819E6240}">
      <dgm:prSet/>
      <dgm:spPr/>
      <dgm:t>
        <a:bodyPr/>
        <a:lstStyle/>
        <a:p>
          <a:r>
            <a:rPr lang="vi-VN" dirty="0"/>
            <a:t>11</a:t>
          </a:r>
        </a:p>
      </dgm:t>
    </dgm:pt>
    <dgm:pt modelId="{75DCCA15-7830-419F-AD36-B5EC209B67EF}" type="parTrans" cxnId="{C1C70EC5-53D0-42B3-82BC-4607F6572964}">
      <dgm:prSet/>
      <dgm:spPr/>
      <dgm:t>
        <a:bodyPr/>
        <a:lstStyle/>
        <a:p>
          <a:endParaRPr lang="vi-VN"/>
        </a:p>
      </dgm:t>
    </dgm:pt>
    <dgm:pt modelId="{35BD4691-5FF7-47A9-8D9A-D5B4DE691AF6}" type="sibTrans" cxnId="{C1C70EC5-53D0-42B3-82BC-4607F6572964}">
      <dgm:prSet/>
      <dgm:spPr/>
      <dgm:t>
        <a:bodyPr/>
        <a:lstStyle/>
        <a:p>
          <a:endParaRPr lang="vi-VN"/>
        </a:p>
      </dgm:t>
    </dgm:pt>
    <dgm:pt modelId="{39FBA675-DE7F-46C4-ADDE-65793E9C550D}">
      <dgm:prSet/>
      <dgm:spPr/>
      <dgm:t>
        <a:bodyPr/>
        <a:lstStyle/>
        <a:p>
          <a:r>
            <a:rPr lang="vi-VN" dirty="0"/>
            <a:t>100</a:t>
          </a:r>
        </a:p>
      </dgm:t>
    </dgm:pt>
    <dgm:pt modelId="{D4CC4F9D-5C44-4C99-9600-311309F624CE}" type="parTrans" cxnId="{79B14509-8B5B-4051-97E0-7B10ECFDDA0F}">
      <dgm:prSet/>
      <dgm:spPr/>
      <dgm:t>
        <a:bodyPr/>
        <a:lstStyle/>
        <a:p>
          <a:endParaRPr lang="vi-VN"/>
        </a:p>
      </dgm:t>
    </dgm:pt>
    <dgm:pt modelId="{BA6E344B-A4CD-44E1-9072-6F265DB51140}" type="sibTrans" cxnId="{79B14509-8B5B-4051-97E0-7B10ECFDDA0F}">
      <dgm:prSet/>
      <dgm:spPr/>
      <dgm:t>
        <a:bodyPr/>
        <a:lstStyle/>
        <a:p>
          <a:endParaRPr lang="vi-VN"/>
        </a:p>
      </dgm:t>
    </dgm:pt>
    <dgm:pt modelId="{6F878B0C-A10E-4CA0-AC4D-DB3C9B618C95}">
      <dgm:prSet/>
      <dgm:spPr/>
      <dgm:t>
        <a:bodyPr/>
        <a:lstStyle/>
        <a:p>
          <a:r>
            <a:rPr lang="vi-VN" dirty="0"/>
            <a:t>101</a:t>
          </a:r>
        </a:p>
      </dgm:t>
    </dgm:pt>
    <dgm:pt modelId="{8391AFA9-4105-41A7-AD66-4275A8E60FA7}" type="parTrans" cxnId="{A2E3931E-4148-48AD-BF1C-7A92C294F000}">
      <dgm:prSet/>
      <dgm:spPr/>
      <dgm:t>
        <a:bodyPr/>
        <a:lstStyle/>
        <a:p>
          <a:endParaRPr lang="vi-VN"/>
        </a:p>
      </dgm:t>
    </dgm:pt>
    <dgm:pt modelId="{27371615-3B38-41C0-819A-47CEC08914FB}" type="sibTrans" cxnId="{A2E3931E-4148-48AD-BF1C-7A92C294F000}">
      <dgm:prSet/>
      <dgm:spPr/>
      <dgm:t>
        <a:bodyPr/>
        <a:lstStyle/>
        <a:p>
          <a:endParaRPr lang="vi-VN"/>
        </a:p>
      </dgm:t>
    </dgm:pt>
    <dgm:pt modelId="{5C702517-5C06-4FF6-B0A9-7FEA58B0B8BF}">
      <dgm:prSet/>
      <dgm:spPr/>
      <dgm:t>
        <a:bodyPr/>
        <a:lstStyle/>
        <a:p>
          <a:r>
            <a:rPr lang="vi-VN" dirty="0"/>
            <a:t>110</a:t>
          </a:r>
        </a:p>
      </dgm:t>
    </dgm:pt>
    <dgm:pt modelId="{5E63B151-CE0B-404F-A9DD-5929993078B0}" type="parTrans" cxnId="{158F2952-F2F0-45E1-8F8F-F40818790AAC}">
      <dgm:prSet/>
      <dgm:spPr/>
      <dgm:t>
        <a:bodyPr/>
        <a:lstStyle/>
        <a:p>
          <a:endParaRPr lang="vi-VN"/>
        </a:p>
      </dgm:t>
    </dgm:pt>
    <dgm:pt modelId="{4F70F1B3-AFE4-480C-A365-3FABBEE28D02}" type="sibTrans" cxnId="{158F2952-F2F0-45E1-8F8F-F40818790AAC}">
      <dgm:prSet/>
      <dgm:spPr/>
      <dgm:t>
        <a:bodyPr/>
        <a:lstStyle/>
        <a:p>
          <a:endParaRPr lang="vi-VN"/>
        </a:p>
      </dgm:t>
    </dgm:pt>
    <dgm:pt modelId="{E990B7ED-F32E-437B-A773-874D1095F7CF}">
      <dgm:prSet/>
      <dgm:spPr/>
      <dgm:t>
        <a:bodyPr/>
        <a:lstStyle/>
        <a:p>
          <a:r>
            <a:rPr lang="en-US" b="0" i="0" dirty="0"/>
            <a:t>Send the data to the data memory and instruction memory of the system in </a:t>
          </a:r>
          <a:r>
            <a:rPr lang="vi-VN" b="0" i="0" dirty="0"/>
            <a:t>the FPGA </a:t>
          </a:r>
          <a:r>
            <a:rPr lang="vi-VN" b="0" i="0" dirty="0" err="1"/>
            <a:t>board</a:t>
          </a:r>
          <a:r>
            <a:rPr lang="vi-VN" b="0" i="0" dirty="0"/>
            <a:t> (</a:t>
          </a:r>
          <a:r>
            <a:rPr lang="vi-VN" b="0" i="0" dirty="0" err="1"/>
            <a:t>via</a:t>
          </a:r>
          <a:r>
            <a:rPr lang="vi-VN" b="0" i="0" dirty="0"/>
            <a:t> UART)</a:t>
          </a:r>
          <a:endParaRPr lang="vi-VN" dirty="0"/>
        </a:p>
      </dgm:t>
    </dgm:pt>
    <dgm:pt modelId="{3E5C1E43-A656-46EF-8AF5-A94E923E06D0}" type="parTrans" cxnId="{AAD76002-FFBC-48F5-9388-11BEADBAF32E}">
      <dgm:prSet/>
      <dgm:spPr/>
      <dgm:t>
        <a:bodyPr/>
        <a:lstStyle/>
        <a:p>
          <a:endParaRPr lang="vi-VN"/>
        </a:p>
      </dgm:t>
    </dgm:pt>
    <dgm:pt modelId="{3CC36892-5D88-4C86-BF51-D58B594E45F4}" type="sibTrans" cxnId="{AAD76002-FFBC-48F5-9388-11BEADBAF32E}">
      <dgm:prSet/>
      <dgm:spPr/>
      <dgm:t>
        <a:bodyPr/>
        <a:lstStyle/>
        <a:p>
          <a:endParaRPr lang="vi-VN"/>
        </a:p>
      </dgm:t>
    </dgm:pt>
    <dgm:pt modelId="{9D4CF29E-69AD-4626-8807-E571CAF45147}">
      <dgm:prSet/>
      <dgm:spPr/>
      <dgm:t>
        <a:bodyPr/>
        <a:lstStyle/>
        <a:p>
          <a:r>
            <a:rPr lang="vi-VN" b="0" i="0" dirty="0" err="1"/>
            <a:t>Matrix</a:t>
          </a:r>
          <a:r>
            <a:rPr lang="vi-VN" b="0" i="0" dirty="0"/>
            <a:t> </a:t>
          </a:r>
          <a:r>
            <a:rPr lang="vi-VN" b="0" i="0" dirty="0" err="1"/>
            <a:t>multiplication</a:t>
          </a:r>
          <a:r>
            <a:rPr lang="vi-VN" b="0" i="0" dirty="0"/>
            <a:t> </a:t>
          </a:r>
          <a:r>
            <a:rPr lang="vi-VN" b="0" i="0" dirty="0" err="1"/>
            <a:t>using</a:t>
          </a:r>
          <a:r>
            <a:rPr lang="vi-VN" b="0" i="0" dirty="0"/>
            <a:t> </a:t>
          </a:r>
          <a:r>
            <a:rPr lang="vi-VN" b="0" i="0" dirty="0" err="1"/>
            <a:t>multi-core</a:t>
          </a:r>
          <a:r>
            <a:rPr lang="vi-VN" b="0" i="0" dirty="0"/>
            <a:t> </a:t>
          </a:r>
          <a:r>
            <a:rPr lang="vi-VN" b="0" i="0" dirty="0" err="1"/>
            <a:t>processor</a:t>
          </a:r>
          <a:endParaRPr lang="vi-VN" dirty="0"/>
        </a:p>
      </dgm:t>
    </dgm:pt>
    <dgm:pt modelId="{7462932E-EE8F-4E9B-A19E-8F59F4B0F0D5}" type="parTrans" cxnId="{AC39C3FC-1E41-4214-899B-4B2B7B48C4BB}">
      <dgm:prSet/>
      <dgm:spPr/>
      <dgm:t>
        <a:bodyPr/>
        <a:lstStyle/>
        <a:p>
          <a:endParaRPr lang="vi-VN"/>
        </a:p>
      </dgm:t>
    </dgm:pt>
    <dgm:pt modelId="{131B1A4C-EB6F-4CC6-BCA1-D81AEB3C06BB}" type="sibTrans" cxnId="{AC39C3FC-1E41-4214-899B-4B2B7B48C4BB}">
      <dgm:prSet/>
      <dgm:spPr/>
      <dgm:t>
        <a:bodyPr/>
        <a:lstStyle/>
        <a:p>
          <a:endParaRPr lang="vi-VN"/>
        </a:p>
      </dgm:t>
    </dgm:pt>
    <dgm:pt modelId="{175217F4-204C-4D87-B85A-9F448F8B622D}">
      <dgm:prSet/>
      <dgm:spPr/>
      <dgm:t>
        <a:bodyPr/>
        <a:lstStyle/>
        <a:p>
          <a:r>
            <a:rPr lang="en-US" b="0" i="0" dirty="0"/>
            <a:t>Send the answer matrix as a binary data stream to the laptop</a:t>
          </a:r>
          <a:endParaRPr lang="vi-VN" dirty="0"/>
        </a:p>
      </dgm:t>
    </dgm:pt>
    <dgm:pt modelId="{5CF6E545-7D8D-4371-B875-318BC48A642F}" type="parTrans" cxnId="{66DF8845-DC88-4BCF-BFFA-8399DA4EDAD2}">
      <dgm:prSet/>
      <dgm:spPr/>
      <dgm:t>
        <a:bodyPr/>
        <a:lstStyle/>
        <a:p>
          <a:endParaRPr lang="vi-VN"/>
        </a:p>
      </dgm:t>
    </dgm:pt>
    <dgm:pt modelId="{FFE09151-3559-493B-8841-A09004B899C6}" type="sibTrans" cxnId="{66DF8845-DC88-4BCF-BFFA-8399DA4EDAD2}">
      <dgm:prSet/>
      <dgm:spPr/>
      <dgm:t>
        <a:bodyPr/>
        <a:lstStyle/>
        <a:p>
          <a:endParaRPr lang="vi-VN"/>
        </a:p>
      </dgm:t>
    </dgm:pt>
    <dgm:pt modelId="{09181379-92AA-4FF8-AE1E-BCCD8707C9A5}">
      <dgm:prSet/>
      <dgm:spPr/>
      <dgm:t>
        <a:bodyPr/>
        <a:lstStyle/>
        <a:p>
          <a:r>
            <a:rPr lang="en-US" b="0" i="0" dirty="0"/>
            <a:t>Convert binary data to answer matrix</a:t>
          </a:r>
          <a:endParaRPr lang="vi-VN" dirty="0"/>
        </a:p>
      </dgm:t>
    </dgm:pt>
    <dgm:pt modelId="{D4FABC6E-36C9-4E28-8281-105EBE19A370}" type="parTrans" cxnId="{628679CD-CBAC-4F4E-9C9A-DD78EF2D0F95}">
      <dgm:prSet/>
      <dgm:spPr/>
      <dgm:t>
        <a:bodyPr/>
        <a:lstStyle/>
        <a:p>
          <a:endParaRPr lang="vi-VN"/>
        </a:p>
      </dgm:t>
    </dgm:pt>
    <dgm:pt modelId="{88AF4ED5-944B-434B-A66F-55132D5C2366}" type="sibTrans" cxnId="{628679CD-CBAC-4F4E-9C9A-DD78EF2D0F95}">
      <dgm:prSet/>
      <dgm:spPr/>
      <dgm:t>
        <a:bodyPr/>
        <a:lstStyle/>
        <a:p>
          <a:endParaRPr lang="vi-VN"/>
        </a:p>
      </dgm:t>
    </dgm:pt>
    <dgm:pt modelId="{DB58D80F-CCCD-4539-B76D-E6E0E33F819D}">
      <dgm:prSet/>
      <dgm:spPr/>
      <dgm:t>
        <a:bodyPr/>
        <a:lstStyle/>
        <a:p>
          <a:r>
            <a:rPr lang="en-US" dirty="0"/>
            <a:t>111</a:t>
          </a:r>
          <a:endParaRPr lang="vi-VN" dirty="0"/>
        </a:p>
      </dgm:t>
    </dgm:pt>
    <dgm:pt modelId="{84B8FFED-2997-4B18-B932-9277FD9969C9}" type="parTrans" cxnId="{E9823598-9265-40BD-B5B3-9DD125272F78}">
      <dgm:prSet/>
      <dgm:spPr/>
      <dgm:t>
        <a:bodyPr/>
        <a:lstStyle/>
        <a:p>
          <a:endParaRPr lang="vi-VN"/>
        </a:p>
      </dgm:t>
    </dgm:pt>
    <dgm:pt modelId="{31C59033-7D89-4669-A096-38E11FBBC3BC}" type="sibTrans" cxnId="{E9823598-9265-40BD-B5B3-9DD125272F78}">
      <dgm:prSet/>
      <dgm:spPr/>
      <dgm:t>
        <a:bodyPr/>
        <a:lstStyle/>
        <a:p>
          <a:endParaRPr lang="vi-VN"/>
        </a:p>
      </dgm:t>
    </dgm:pt>
    <dgm:pt modelId="{D922E1A4-3D08-4E6C-BC4E-6F31DCEEEDDD}">
      <dgm:prSet/>
      <dgm:spPr/>
      <dgm:t>
        <a:bodyPr/>
        <a:lstStyle/>
        <a:p>
          <a:r>
            <a:rPr lang="vi-VN" b="0" i="0"/>
            <a:t>Validate the calculation</a:t>
          </a:r>
          <a:br>
            <a:rPr lang="vi-VN"/>
          </a:br>
          <a:endParaRPr lang="vi-VN"/>
        </a:p>
      </dgm:t>
    </dgm:pt>
    <dgm:pt modelId="{960A0493-B79D-449E-9169-3E0307AD7844}" type="parTrans" cxnId="{4D5C33CB-3ACB-4A0B-A5BB-519E0F04A8FF}">
      <dgm:prSet/>
      <dgm:spPr/>
      <dgm:t>
        <a:bodyPr/>
        <a:lstStyle/>
        <a:p>
          <a:endParaRPr lang="vi-VN"/>
        </a:p>
      </dgm:t>
    </dgm:pt>
    <dgm:pt modelId="{3B6BCBCD-6AA4-4294-9E74-4286D54F0173}" type="sibTrans" cxnId="{4D5C33CB-3ACB-4A0B-A5BB-519E0F04A8FF}">
      <dgm:prSet/>
      <dgm:spPr/>
      <dgm:t>
        <a:bodyPr/>
        <a:lstStyle/>
        <a:p>
          <a:endParaRPr lang="vi-VN"/>
        </a:p>
      </dgm:t>
    </dgm:pt>
    <dgm:pt modelId="{B2305979-14C0-4ADE-B04D-282B64722D45}" type="pres">
      <dgm:prSet presAssocID="{150CC63A-05C7-4F20-B713-F5060842BBF5}" presName="linearFlow" presStyleCnt="0">
        <dgm:presLayoutVars>
          <dgm:dir/>
          <dgm:animLvl val="lvl"/>
          <dgm:resizeHandles val="exact"/>
        </dgm:presLayoutVars>
      </dgm:prSet>
      <dgm:spPr/>
    </dgm:pt>
    <dgm:pt modelId="{FD92D9F4-BAB0-4E52-AF60-930995D80DF0}" type="pres">
      <dgm:prSet presAssocID="{B09201D4-FA68-46A8-9E3D-6BD0EDF2322A}" presName="composite" presStyleCnt="0"/>
      <dgm:spPr/>
    </dgm:pt>
    <dgm:pt modelId="{479F3049-B3BB-4049-90AE-D907551EAE91}" type="pres">
      <dgm:prSet presAssocID="{B09201D4-FA68-46A8-9E3D-6BD0EDF2322A}" presName="parentText" presStyleLbl="alignNode1" presStyleIdx="0" presStyleCnt="8">
        <dgm:presLayoutVars>
          <dgm:chMax val="1"/>
          <dgm:bulletEnabled val="1"/>
        </dgm:presLayoutVars>
      </dgm:prSet>
      <dgm:spPr/>
    </dgm:pt>
    <dgm:pt modelId="{B2FFE099-9EF1-42AA-8B76-718F80FEEC4A}" type="pres">
      <dgm:prSet presAssocID="{B09201D4-FA68-46A8-9E3D-6BD0EDF2322A}" presName="descendantText" presStyleLbl="alignAcc1" presStyleIdx="0" presStyleCnt="8">
        <dgm:presLayoutVars>
          <dgm:bulletEnabled val="1"/>
        </dgm:presLayoutVars>
      </dgm:prSet>
      <dgm:spPr/>
    </dgm:pt>
    <dgm:pt modelId="{ABEBBB31-C058-4DF8-A3D5-83AC6676991A}" type="pres">
      <dgm:prSet presAssocID="{3BCA2362-31FD-4EEF-B3BB-95D462FE494A}" presName="sp" presStyleCnt="0"/>
      <dgm:spPr/>
    </dgm:pt>
    <dgm:pt modelId="{CD12C540-7B77-4453-9E6B-59A711C5122F}" type="pres">
      <dgm:prSet presAssocID="{92AE8E7B-0C8A-4506-B06B-D50D9B63A9EA}" presName="composite" presStyleCnt="0"/>
      <dgm:spPr/>
    </dgm:pt>
    <dgm:pt modelId="{78E6F3FF-27D5-4B73-ADB9-DFCD039C6E20}" type="pres">
      <dgm:prSet presAssocID="{92AE8E7B-0C8A-4506-B06B-D50D9B63A9EA}" presName="parentText" presStyleLbl="alignNode1" presStyleIdx="1" presStyleCnt="8">
        <dgm:presLayoutVars>
          <dgm:chMax val="1"/>
          <dgm:bulletEnabled val="1"/>
        </dgm:presLayoutVars>
      </dgm:prSet>
      <dgm:spPr/>
    </dgm:pt>
    <dgm:pt modelId="{E65A4EF1-5182-437E-9F76-D794974190EE}" type="pres">
      <dgm:prSet presAssocID="{92AE8E7B-0C8A-4506-B06B-D50D9B63A9EA}" presName="descendantText" presStyleLbl="alignAcc1" presStyleIdx="1" presStyleCnt="8" custLinFactNeighborX="14660" custLinFactNeighborY="-5334">
        <dgm:presLayoutVars>
          <dgm:bulletEnabled val="1"/>
        </dgm:presLayoutVars>
      </dgm:prSet>
      <dgm:spPr/>
    </dgm:pt>
    <dgm:pt modelId="{40BA05F9-F93D-4D15-8E73-C25D9F0F0B8B}" type="pres">
      <dgm:prSet presAssocID="{77420643-A449-4DE0-BDB4-07E374EC90CE}" presName="sp" presStyleCnt="0"/>
      <dgm:spPr/>
    </dgm:pt>
    <dgm:pt modelId="{8B29A331-4F4E-464B-9A54-C650E196DAE7}" type="pres">
      <dgm:prSet presAssocID="{0DD9F046-0EA2-4020-99C8-B0F3FA1B839B}" presName="composite" presStyleCnt="0"/>
      <dgm:spPr/>
    </dgm:pt>
    <dgm:pt modelId="{177F7E8A-0EC6-4FB4-8F0F-CE139280CEF8}" type="pres">
      <dgm:prSet presAssocID="{0DD9F046-0EA2-4020-99C8-B0F3FA1B839B}" presName="parentText" presStyleLbl="alignNode1" presStyleIdx="2" presStyleCnt="8">
        <dgm:presLayoutVars>
          <dgm:chMax val="1"/>
          <dgm:bulletEnabled val="1"/>
        </dgm:presLayoutVars>
      </dgm:prSet>
      <dgm:spPr/>
    </dgm:pt>
    <dgm:pt modelId="{82992580-3840-496C-A5E2-4E8A252A4CCE}" type="pres">
      <dgm:prSet presAssocID="{0DD9F046-0EA2-4020-99C8-B0F3FA1B839B}" presName="descendantText" presStyleLbl="alignAcc1" presStyleIdx="2" presStyleCnt="8">
        <dgm:presLayoutVars>
          <dgm:bulletEnabled val="1"/>
        </dgm:presLayoutVars>
      </dgm:prSet>
      <dgm:spPr/>
    </dgm:pt>
    <dgm:pt modelId="{9E71378F-25B6-4666-B9B5-F502F33B6D37}" type="pres">
      <dgm:prSet presAssocID="{3500A472-DE7B-4DA5-8784-04E8B2052937}" presName="sp" presStyleCnt="0"/>
      <dgm:spPr/>
    </dgm:pt>
    <dgm:pt modelId="{3DC9BA3C-995C-48C7-9A84-62A7A8B1265B}" type="pres">
      <dgm:prSet presAssocID="{968F00C2-536D-43E3-9B98-1530819E6240}" presName="composite" presStyleCnt="0"/>
      <dgm:spPr/>
    </dgm:pt>
    <dgm:pt modelId="{74A04FDF-2A96-4935-A1E7-E8D49E15696D}" type="pres">
      <dgm:prSet presAssocID="{968F00C2-536D-43E3-9B98-1530819E6240}" presName="parentText" presStyleLbl="alignNode1" presStyleIdx="3" presStyleCnt="8">
        <dgm:presLayoutVars>
          <dgm:chMax val="1"/>
          <dgm:bulletEnabled val="1"/>
        </dgm:presLayoutVars>
      </dgm:prSet>
      <dgm:spPr/>
    </dgm:pt>
    <dgm:pt modelId="{F5707253-6AF1-45F3-9C53-DB5FF235CFC3}" type="pres">
      <dgm:prSet presAssocID="{968F00C2-536D-43E3-9B98-1530819E6240}" presName="descendantText" presStyleLbl="alignAcc1" presStyleIdx="3" presStyleCnt="8">
        <dgm:presLayoutVars>
          <dgm:bulletEnabled val="1"/>
        </dgm:presLayoutVars>
      </dgm:prSet>
      <dgm:spPr/>
    </dgm:pt>
    <dgm:pt modelId="{7B68EC7A-D871-4C57-8A00-94C8C8DF60F7}" type="pres">
      <dgm:prSet presAssocID="{35BD4691-5FF7-47A9-8D9A-D5B4DE691AF6}" presName="sp" presStyleCnt="0"/>
      <dgm:spPr/>
    </dgm:pt>
    <dgm:pt modelId="{1D7B5DAE-C067-4A07-8A8A-26BCA1D7AA5A}" type="pres">
      <dgm:prSet presAssocID="{39FBA675-DE7F-46C4-ADDE-65793E9C550D}" presName="composite" presStyleCnt="0"/>
      <dgm:spPr/>
    </dgm:pt>
    <dgm:pt modelId="{F319699F-749C-4C5B-848D-841683D64ED8}" type="pres">
      <dgm:prSet presAssocID="{39FBA675-DE7F-46C4-ADDE-65793E9C550D}" presName="parentText" presStyleLbl="alignNode1" presStyleIdx="4" presStyleCnt="8">
        <dgm:presLayoutVars>
          <dgm:chMax val="1"/>
          <dgm:bulletEnabled val="1"/>
        </dgm:presLayoutVars>
      </dgm:prSet>
      <dgm:spPr/>
    </dgm:pt>
    <dgm:pt modelId="{9515237F-AA03-481B-8504-6F00BF52AB4E}" type="pres">
      <dgm:prSet presAssocID="{39FBA675-DE7F-46C4-ADDE-65793E9C550D}" presName="descendantText" presStyleLbl="alignAcc1" presStyleIdx="4" presStyleCnt="8">
        <dgm:presLayoutVars>
          <dgm:bulletEnabled val="1"/>
        </dgm:presLayoutVars>
      </dgm:prSet>
      <dgm:spPr/>
    </dgm:pt>
    <dgm:pt modelId="{0DCB5654-FAAF-46AB-84CC-978B490EA01D}" type="pres">
      <dgm:prSet presAssocID="{BA6E344B-A4CD-44E1-9072-6F265DB51140}" presName="sp" presStyleCnt="0"/>
      <dgm:spPr/>
    </dgm:pt>
    <dgm:pt modelId="{5AD0AD2F-083F-48D5-B909-A0979D310EF3}" type="pres">
      <dgm:prSet presAssocID="{6F878B0C-A10E-4CA0-AC4D-DB3C9B618C95}" presName="composite" presStyleCnt="0"/>
      <dgm:spPr/>
    </dgm:pt>
    <dgm:pt modelId="{A9792771-61C7-42C0-929B-8D569FD0DE02}" type="pres">
      <dgm:prSet presAssocID="{6F878B0C-A10E-4CA0-AC4D-DB3C9B618C95}" presName="parentText" presStyleLbl="alignNode1" presStyleIdx="5" presStyleCnt="8">
        <dgm:presLayoutVars>
          <dgm:chMax val="1"/>
          <dgm:bulletEnabled val="1"/>
        </dgm:presLayoutVars>
      </dgm:prSet>
      <dgm:spPr/>
    </dgm:pt>
    <dgm:pt modelId="{7FC2C21F-639E-430E-9BE3-0772A0CE3075}" type="pres">
      <dgm:prSet presAssocID="{6F878B0C-A10E-4CA0-AC4D-DB3C9B618C95}" presName="descendantText" presStyleLbl="alignAcc1" presStyleIdx="5" presStyleCnt="8">
        <dgm:presLayoutVars>
          <dgm:bulletEnabled val="1"/>
        </dgm:presLayoutVars>
      </dgm:prSet>
      <dgm:spPr/>
    </dgm:pt>
    <dgm:pt modelId="{85A8556B-8245-4945-A500-08C24AD7060D}" type="pres">
      <dgm:prSet presAssocID="{27371615-3B38-41C0-819A-47CEC08914FB}" presName="sp" presStyleCnt="0"/>
      <dgm:spPr/>
    </dgm:pt>
    <dgm:pt modelId="{C342E845-28F8-47FE-91C7-BDA5A45F4608}" type="pres">
      <dgm:prSet presAssocID="{5C702517-5C06-4FF6-B0A9-7FEA58B0B8BF}" presName="composite" presStyleCnt="0"/>
      <dgm:spPr/>
    </dgm:pt>
    <dgm:pt modelId="{B521BC75-FE59-4075-8D51-3CD8E5FBA0E9}" type="pres">
      <dgm:prSet presAssocID="{5C702517-5C06-4FF6-B0A9-7FEA58B0B8BF}" presName="parentText" presStyleLbl="alignNode1" presStyleIdx="6" presStyleCnt="8">
        <dgm:presLayoutVars>
          <dgm:chMax val="1"/>
          <dgm:bulletEnabled val="1"/>
        </dgm:presLayoutVars>
      </dgm:prSet>
      <dgm:spPr/>
    </dgm:pt>
    <dgm:pt modelId="{6E8CCD9D-8AB3-45E7-815A-7B027F2B05A9}" type="pres">
      <dgm:prSet presAssocID="{5C702517-5C06-4FF6-B0A9-7FEA58B0B8BF}" presName="descendantText" presStyleLbl="alignAcc1" presStyleIdx="6" presStyleCnt="8">
        <dgm:presLayoutVars>
          <dgm:bulletEnabled val="1"/>
        </dgm:presLayoutVars>
      </dgm:prSet>
      <dgm:spPr/>
    </dgm:pt>
    <dgm:pt modelId="{3E327198-DFE7-4C5D-A6E0-3047C73C2E2E}" type="pres">
      <dgm:prSet presAssocID="{4F70F1B3-AFE4-480C-A365-3FABBEE28D02}" presName="sp" presStyleCnt="0"/>
      <dgm:spPr/>
    </dgm:pt>
    <dgm:pt modelId="{0A24BEF0-D426-4E7A-8261-144CD94E53E8}" type="pres">
      <dgm:prSet presAssocID="{DB58D80F-CCCD-4539-B76D-E6E0E33F819D}" presName="composite" presStyleCnt="0"/>
      <dgm:spPr/>
    </dgm:pt>
    <dgm:pt modelId="{A094D1B2-733A-46F4-94E4-E425A5337497}" type="pres">
      <dgm:prSet presAssocID="{DB58D80F-CCCD-4539-B76D-E6E0E33F819D}" presName="parentText" presStyleLbl="alignNode1" presStyleIdx="7" presStyleCnt="8">
        <dgm:presLayoutVars>
          <dgm:chMax val="1"/>
          <dgm:bulletEnabled val="1"/>
        </dgm:presLayoutVars>
      </dgm:prSet>
      <dgm:spPr/>
    </dgm:pt>
    <dgm:pt modelId="{8222B67E-04A1-44F1-9938-4DD1CA11E9F9}" type="pres">
      <dgm:prSet presAssocID="{DB58D80F-CCCD-4539-B76D-E6E0E33F819D}" presName="descendantText" presStyleLbl="alignAcc1" presStyleIdx="7" presStyleCnt="8">
        <dgm:presLayoutVars>
          <dgm:bulletEnabled val="1"/>
        </dgm:presLayoutVars>
      </dgm:prSet>
      <dgm:spPr/>
    </dgm:pt>
  </dgm:ptLst>
  <dgm:cxnLst>
    <dgm:cxn modelId="{AAD76002-FFBC-48F5-9388-11BEADBAF32E}" srcId="{968F00C2-536D-43E3-9B98-1530819E6240}" destId="{E990B7ED-F32E-437B-A773-874D1095F7CF}" srcOrd="0" destOrd="0" parTransId="{3E5C1E43-A656-46EF-8AF5-A94E923E06D0}" sibTransId="{3CC36892-5D88-4C86-BF51-D58B594E45F4}"/>
    <dgm:cxn modelId="{6D8B5F09-3B4B-4F5D-9BC7-38922B1B7739}" type="presOf" srcId="{6F878B0C-A10E-4CA0-AC4D-DB3C9B618C95}" destId="{A9792771-61C7-42C0-929B-8D569FD0DE02}" srcOrd="0" destOrd="0" presId="urn:microsoft.com/office/officeart/2005/8/layout/chevron2"/>
    <dgm:cxn modelId="{79B14509-8B5B-4051-97E0-7B10ECFDDA0F}" srcId="{150CC63A-05C7-4F20-B713-F5060842BBF5}" destId="{39FBA675-DE7F-46C4-ADDE-65793E9C550D}" srcOrd="4" destOrd="0" parTransId="{D4CC4F9D-5C44-4C99-9600-311309F624CE}" sibTransId="{BA6E344B-A4CD-44E1-9072-6F265DB51140}"/>
    <dgm:cxn modelId="{4E37A10A-91F1-4D5C-9734-94D8B635E39A}" type="presOf" srcId="{150CC63A-05C7-4F20-B713-F5060842BBF5}" destId="{B2305979-14C0-4ADE-B04D-282B64722D45}" srcOrd="0" destOrd="0" presId="urn:microsoft.com/office/officeart/2005/8/layout/chevron2"/>
    <dgm:cxn modelId="{DD0BD40D-7D92-4381-A505-EA3B72FAA9C2}" type="presOf" srcId="{B09201D4-FA68-46A8-9E3D-6BD0EDF2322A}" destId="{479F3049-B3BB-4049-90AE-D907551EAE91}" srcOrd="0" destOrd="0" presId="urn:microsoft.com/office/officeart/2005/8/layout/chevron2"/>
    <dgm:cxn modelId="{6CDF8A0F-CF84-42CB-A6E4-74702C5F4B22}" type="presOf" srcId="{39FBA675-DE7F-46C4-ADDE-65793E9C550D}" destId="{F319699F-749C-4C5B-848D-841683D64ED8}" srcOrd="0" destOrd="0" presId="urn:microsoft.com/office/officeart/2005/8/layout/chevron2"/>
    <dgm:cxn modelId="{DEEC441B-A232-411E-9A65-032692746DA5}" type="presOf" srcId="{3D0D4416-2C57-4845-ACF8-B7A1C06985BE}" destId="{B2FFE099-9EF1-42AA-8B76-718F80FEEC4A}" srcOrd="0" destOrd="0" presId="urn:microsoft.com/office/officeart/2005/8/layout/chevron2"/>
    <dgm:cxn modelId="{A2E3931E-4148-48AD-BF1C-7A92C294F000}" srcId="{150CC63A-05C7-4F20-B713-F5060842BBF5}" destId="{6F878B0C-A10E-4CA0-AC4D-DB3C9B618C95}" srcOrd="5" destOrd="0" parTransId="{8391AFA9-4105-41A7-AD66-4275A8E60FA7}" sibTransId="{27371615-3B38-41C0-819A-47CEC08914FB}"/>
    <dgm:cxn modelId="{514E7527-7D90-4D89-B742-B0218A6F42AA}" type="presOf" srcId="{B8D8CE52-1A69-4C59-88C4-6920DB5862E9}" destId="{E65A4EF1-5182-437E-9F76-D794974190EE}" srcOrd="0" destOrd="0" presId="urn:microsoft.com/office/officeart/2005/8/layout/chevron2"/>
    <dgm:cxn modelId="{35AE8536-910B-4D08-B94A-B9E6DBFEE33E}" type="presOf" srcId="{968F00C2-536D-43E3-9B98-1530819E6240}" destId="{74A04FDF-2A96-4935-A1E7-E8D49E15696D}" srcOrd="0" destOrd="0" presId="urn:microsoft.com/office/officeart/2005/8/layout/chevron2"/>
    <dgm:cxn modelId="{AC59EE3D-9BCE-4C9E-A6D4-810418D1C01E}" srcId="{150CC63A-05C7-4F20-B713-F5060842BBF5}" destId="{B09201D4-FA68-46A8-9E3D-6BD0EDF2322A}" srcOrd="0" destOrd="0" parTransId="{4B4302ED-9C63-4583-835B-490795CE8F43}" sibTransId="{3BCA2362-31FD-4EEF-B3BB-95D462FE494A}"/>
    <dgm:cxn modelId="{3C1B115D-2D89-40CD-ADDA-65C90D1DBA54}" srcId="{B09201D4-FA68-46A8-9E3D-6BD0EDF2322A}" destId="{3D0D4416-2C57-4845-ACF8-B7A1C06985BE}" srcOrd="0" destOrd="0" parTransId="{B016B840-159A-45C6-8825-3AC4EE17665E}" sibTransId="{3E28B52B-82A5-4E8E-846B-82B8B5B6C13B}"/>
    <dgm:cxn modelId="{D0FC9A41-3E32-43B7-9298-C4B5D2663D06}" type="presOf" srcId="{750141AF-5BC5-40AE-9B14-AC7DDEB8C1A6}" destId="{82992580-3840-496C-A5E2-4E8A252A4CCE}" srcOrd="0" destOrd="0" presId="urn:microsoft.com/office/officeart/2005/8/layout/chevron2"/>
    <dgm:cxn modelId="{1D760D43-33E2-4EC9-BB34-76F93C5E83A8}" srcId="{92AE8E7B-0C8A-4506-B06B-D50D9B63A9EA}" destId="{B8D8CE52-1A69-4C59-88C4-6920DB5862E9}" srcOrd="0" destOrd="0" parTransId="{3CC48FF7-ECC9-4D5B-B838-8A0207668DB4}" sibTransId="{D0167DBD-8893-4F29-93F5-EBD848331CB4}"/>
    <dgm:cxn modelId="{66DF8845-DC88-4BCF-BFFA-8399DA4EDAD2}" srcId="{6F878B0C-A10E-4CA0-AC4D-DB3C9B618C95}" destId="{175217F4-204C-4D87-B85A-9F448F8B622D}" srcOrd="0" destOrd="0" parTransId="{5CF6E545-7D8D-4371-B875-318BC48A642F}" sibTransId="{FFE09151-3559-493B-8841-A09004B899C6}"/>
    <dgm:cxn modelId="{F2024467-51FF-4389-9C2C-727E83D91AE9}" type="presOf" srcId="{175217F4-204C-4D87-B85A-9F448F8B622D}" destId="{7FC2C21F-639E-430E-9BE3-0772A0CE3075}" srcOrd="0" destOrd="0" presId="urn:microsoft.com/office/officeart/2005/8/layout/chevron2"/>
    <dgm:cxn modelId="{158F2952-F2F0-45E1-8F8F-F40818790AAC}" srcId="{150CC63A-05C7-4F20-B713-F5060842BBF5}" destId="{5C702517-5C06-4FF6-B0A9-7FEA58B0B8BF}" srcOrd="6" destOrd="0" parTransId="{5E63B151-CE0B-404F-A9DD-5929993078B0}" sibTransId="{4F70F1B3-AFE4-480C-A365-3FABBEE28D02}"/>
    <dgm:cxn modelId="{95298954-D15D-4224-9291-068E51B34D83}" srcId="{150CC63A-05C7-4F20-B713-F5060842BBF5}" destId="{0DD9F046-0EA2-4020-99C8-B0F3FA1B839B}" srcOrd="2" destOrd="0" parTransId="{956978DB-B1C4-4B2D-80A5-DF6FA6D4C308}" sibTransId="{3500A472-DE7B-4DA5-8784-04E8B2052937}"/>
    <dgm:cxn modelId="{19E03377-C01D-47BC-BE37-0C938CC3F3EA}" type="presOf" srcId="{E990B7ED-F32E-437B-A773-874D1095F7CF}" destId="{F5707253-6AF1-45F3-9C53-DB5FF235CFC3}" srcOrd="0" destOrd="0" presId="urn:microsoft.com/office/officeart/2005/8/layout/chevron2"/>
    <dgm:cxn modelId="{CF03C758-CEFA-43D6-9214-EEF2FF5777F6}" type="presOf" srcId="{09181379-92AA-4FF8-AE1E-BCCD8707C9A5}" destId="{6E8CCD9D-8AB3-45E7-815A-7B027F2B05A9}" srcOrd="0" destOrd="0" presId="urn:microsoft.com/office/officeart/2005/8/layout/chevron2"/>
    <dgm:cxn modelId="{B2C1757D-6027-4592-ABC9-B2D3DF31738D}" type="presOf" srcId="{D922E1A4-3D08-4E6C-BC4E-6F31DCEEEDDD}" destId="{8222B67E-04A1-44F1-9938-4DD1CA11E9F9}" srcOrd="0" destOrd="0" presId="urn:microsoft.com/office/officeart/2005/8/layout/chevron2"/>
    <dgm:cxn modelId="{14A51490-53F7-4EB4-9C05-4843AA3251DA}" type="presOf" srcId="{5C702517-5C06-4FF6-B0A9-7FEA58B0B8BF}" destId="{B521BC75-FE59-4075-8D51-3CD8E5FBA0E9}" srcOrd="0" destOrd="0" presId="urn:microsoft.com/office/officeart/2005/8/layout/chevron2"/>
    <dgm:cxn modelId="{E9823598-9265-40BD-B5B3-9DD125272F78}" srcId="{150CC63A-05C7-4F20-B713-F5060842BBF5}" destId="{DB58D80F-CCCD-4539-B76D-E6E0E33F819D}" srcOrd="7" destOrd="0" parTransId="{84B8FFED-2997-4B18-B932-9277FD9969C9}" sibTransId="{31C59033-7D89-4669-A096-38E11FBBC3BC}"/>
    <dgm:cxn modelId="{FA941499-98F9-4671-9AAB-E6B55F075572}" type="presOf" srcId="{DB58D80F-CCCD-4539-B76D-E6E0E33F819D}" destId="{A094D1B2-733A-46F4-94E4-E425A5337497}" srcOrd="0" destOrd="0" presId="urn:microsoft.com/office/officeart/2005/8/layout/chevron2"/>
    <dgm:cxn modelId="{2846F8AD-0DDB-4BC9-A1B7-625C62CFAF0E}" srcId="{0DD9F046-0EA2-4020-99C8-B0F3FA1B839B}" destId="{750141AF-5BC5-40AE-9B14-AC7DDEB8C1A6}" srcOrd="0" destOrd="0" parTransId="{DB33B82C-7858-4A45-8AC6-F0A5B5577211}" sibTransId="{C882A795-BBCB-480D-8056-EF4C4ECC18BB}"/>
    <dgm:cxn modelId="{1625E8AE-C8D9-49B6-8B3C-AADD9A6E687C}" type="presOf" srcId="{9D4CF29E-69AD-4626-8807-E571CAF45147}" destId="{9515237F-AA03-481B-8504-6F00BF52AB4E}" srcOrd="0" destOrd="0" presId="urn:microsoft.com/office/officeart/2005/8/layout/chevron2"/>
    <dgm:cxn modelId="{B8DBA7B0-4256-40BE-AC10-F90AB69B035A}" type="presOf" srcId="{92AE8E7B-0C8A-4506-B06B-D50D9B63A9EA}" destId="{78E6F3FF-27D5-4B73-ADB9-DFCD039C6E20}" srcOrd="0" destOrd="0" presId="urn:microsoft.com/office/officeart/2005/8/layout/chevron2"/>
    <dgm:cxn modelId="{C1C70EC5-53D0-42B3-82BC-4607F6572964}" srcId="{150CC63A-05C7-4F20-B713-F5060842BBF5}" destId="{968F00C2-536D-43E3-9B98-1530819E6240}" srcOrd="3" destOrd="0" parTransId="{75DCCA15-7830-419F-AD36-B5EC209B67EF}" sibTransId="{35BD4691-5FF7-47A9-8D9A-D5B4DE691AF6}"/>
    <dgm:cxn modelId="{4D5C33CB-3ACB-4A0B-A5BB-519E0F04A8FF}" srcId="{DB58D80F-CCCD-4539-B76D-E6E0E33F819D}" destId="{D922E1A4-3D08-4E6C-BC4E-6F31DCEEEDDD}" srcOrd="0" destOrd="0" parTransId="{960A0493-B79D-449E-9169-3E0307AD7844}" sibTransId="{3B6BCBCD-6AA4-4294-9E74-4286D54F0173}"/>
    <dgm:cxn modelId="{091E56CC-6DFF-4CC3-8074-4CC6115D6EA8}" type="presOf" srcId="{0DD9F046-0EA2-4020-99C8-B0F3FA1B839B}" destId="{177F7E8A-0EC6-4FB4-8F0F-CE139280CEF8}" srcOrd="0" destOrd="0" presId="urn:microsoft.com/office/officeart/2005/8/layout/chevron2"/>
    <dgm:cxn modelId="{628679CD-CBAC-4F4E-9C9A-DD78EF2D0F95}" srcId="{5C702517-5C06-4FF6-B0A9-7FEA58B0B8BF}" destId="{09181379-92AA-4FF8-AE1E-BCCD8707C9A5}" srcOrd="0" destOrd="0" parTransId="{D4FABC6E-36C9-4E28-8281-105EBE19A370}" sibTransId="{88AF4ED5-944B-434B-A66F-55132D5C2366}"/>
    <dgm:cxn modelId="{F2AEB0D7-4B3C-45AD-BF6F-75D3A447B51B}" srcId="{150CC63A-05C7-4F20-B713-F5060842BBF5}" destId="{92AE8E7B-0C8A-4506-B06B-D50D9B63A9EA}" srcOrd="1" destOrd="0" parTransId="{392E9645-EB79-4C4E-8A27-B7EEA302C304}" sibTransId="{77420643-A449-4DE0-BDB4-07E374EC90CE}"/>
    <dgm:cxn modelId="{AC39C3FC-1E41-4214-899B-4B2B7B48C4BB}" srcId="{39FBA675-DE7F-46C4-ADDE-65793E9C550D}" destId="{9D4CF29E-69AD-4626-8807-E571CAF45147}" srcOrd="0" destOrd="0" parTransId="{7462932E-EE8F-4E9B-A19E-8F59F4B0F0D5}" sibTransId="{131B1A4C-EB6F-4CC6-BCA1-D81AEB3C06BB}"/>
    <dgm:cxn modelId="{ABFC52AD-5E1E-49EA-8330-041BB21E08F7}" type="presParOf" srcId="{B2305979-14C0-4ADE-B04D-282B64722D45}" destId="{FD92D9F4-BAB0-4E52-AF60-930995D80DF0}" srcOrd="0" destOrd="0" presId="urn:microsoft.com/office/officeart/2005/8/layout/chevron2"/>
    <dgm:cxn modelId="{EDE2684F-4BEF-4BD3-955D-EAAA2C34D127}" type="presParOf" srcId="{FD92D9F4-BAB0-4E52-AF60-930995D80DF0}" destId="{479F3049-B3BB-4049-90AE-D907551EAE91}" srcOrd="0" destOrd="0" presId="urn:microsoft.com/office/officeart/2005/8/layout/chevron2"/>
    <dgm:cxn modelId="{55AFAA86-6729-430D-A130-40EB4709314B}" type="presParOf" srcId="{FD92D9F4-BAB0-4E52-AF60-930995D80DF0}" destId="{B2FFE099-9EF1-42AA-8B76-718F80FEEC4A}" srcOrd="1" destOrd="0" presId="urn:microsoft.com/office/officeart/2005/8/layout/chevron2"/>
    <dgm:cxn modelId="{E15E73AF-5A7F-428E-9320-81624C12C9C7}" type="presParOf" srcId="{B2305979-14C0-4ADE-B04D-282B64722D45}" destId="{ABEBBB31-C058-4DF8-A3D5-83AC6676991A}" srcOrd="1" destOrd="0" presId="urn:microsoft.com/office/officeart/2005/8/layout/chevron2"/>
    <dgm:cxn modelId="{E7A50CE2-D5B9-4E5D-93CE-EA91E29618BF}" type="presParOf" srcId="{B2305979-14C0-4ADE-B04D-282B64722D45}" destId="{CD12C540-7B77-4453-9E6B-59A711C5122F}" srcOrd="2" destOrd="0" presId="urn:microsoft.com/office/officeart/2005/8/layout/chevron2"/>
    <dgm:cxn modelId="{B1E24629-E2EA-49E4-89EB-3604C3020AEA}" type="presParOf" srcId="{CD12C540-7B77-4453-9E6B-59A711C5122F}" destId="{78E6F3FF-27D5-4B73-ADB9-DFCD039C6E20}" srcOrd="0" destOrd="0" presId="urn:microsoft.com/office/officeart/2005/8/layout/chevron2"/>
    <dgm:cxn modelId="{C73B9CB6-2B6B-4DC8-999C-9C0B31742ECB}" type="presParOf" srcId="{CD12C540-7B77-4453-9E6B-59A711C5122F}" destId="{E65A4EF1-5182-437E-9F76-D794974190EE}" srcOrd="1" destOrd="0" presId="urn:microsoft.com/office/officeart/2005/8/layout/chevron2"/>
    <dgm:cxn modelId="{BBB7BFF9-64CF-4322-83DD-9CE0663D03BE}" type="presParOf" srcId="{B2305979-14C0-4ADE-B04D-282B64722D45}" destId="{40BA05F9-F93D-4D15-8E73-C25D9F0F0B8B}" srcOrd="3" destOrd="0" presId="urn:microsoft.com/office/officeart/2005/8/layout/chevron2"/>
    <dgm:cxn modelId="{5E0FA1CE-1841-43C5-9F45-D3CABD7C6CEB}" type="presParOf" srcId="{B2305979-14C0-4ADE-B04D-282B64722D45}" destId="{8B29A331-4F4E-464B-9A54-C650E196DAE7}" srcOrd="4" destOrd="0" presId="urn:microsoft.com/office/officeart/2005/8/layout/chevron2"/>
    <dgm:cxn modelId="{03DFEF0A-8DA3-4739-98C6-501833417F4C}" type="presParOf" srcId="{8B29A331-4F4E-464B-9A54-C650E196DAE7}" destId="{177F7E8A-0EC6-4FB4-8F0F-CE139280CEF8}" srcOrd="0" destOrd="0" presId="urn:microsoft.com/office/officeart/2005/8/layout/chevron2"/>
    <dgm:cxn modelId="{2B89E773-FBE3-4031-AD96-E36829A9BD31}" type="presParOf" srcId="{8B29A331-4F4E-464B-9A54-C650E196DAE7}" destId="{82992580-3840-496C-A5E2-4E8A252A4CCE}" srcOrd="1" destOrd="0" presId="urn:microsoft.com/office/officeart/2005/8/layout/chevron2"/>
    <dgm:cxn modelId="{A1134C6D-E338-4346-8B35-546F35F2F10A}" type="presParOf" srcId="{B2305979-14C0-4ADE-B04D-282B64722D45}" destId="{9E71378F-25B6-4666-B9B5-F502F33B6D37}" srcOrd="5" destOrd="0" presId="urn:microsoft.com/office/officeart/2005/8/layout/chevron2"/>
    <dgm:cxn modelId="{6AB78C38-1B51-4D77-97B7-71B49182C84B}" type="presParOf" srcId="{B2305979-14C0-4ADE-B04D-282B64722D45}" destId="{3DC9BA3C-995C-48C7-9A84-62A7A8B1265B}" srcOrd="6" destOrd="0" presId="urn:microsoft.com/office/officeart/2005/8/layout/chevron2"/>
    <dgm:cxn modelId="{ED732702-FAB9-487E-AA2D-2CE921BE6B06}" type="presParOf" srcId="{3DC9BA3C-995C-48C7-9A84-62A7A8B1265B}" destId="{74A04FDF-2A96-4935-A1E7-E8D49E15696D}" srcOrd="0" destOrd="0" presId="urn:microsoft.com/office/officeart/2005/8/layout/chevron2"/>
    <dgm:cxn modelId="{588CD51F-5611-4D9F-9A4D-5295042E7E99}" type="presParOf" srcId="{3DC9BA3C-995C-48C7-9A84-62A7A8B1265B}" destId="{F5707253-6AF1-45F3-9C53-DB5FF235CFC3}" srcOrd="1" destOrd="0" presId="urn:microsoft.com/office/officeart/2005/8/layout/chevron2"/>
    <dgm:cxn modelId="{28834FAF-35DF-4E31-B1C2-6A625271F049}" type="presParOf" srcId="{B2305979-14C0-4ADE-B04D-282B64722D45}" destId="{7B68EC7A-D871-4C57-8A00-94C8C8DF60F7}" srcOrd="7" destOrd="0" presId="urn:microsoft.com/office/officeart/2005/8/layout/chevron2"/>
    <dgm:cxn modelId="{6E4E1D7E-6C3E-477E-B6F5-FE1AD1FDCAED}" type="presParOf" srcId="{B2305979-14C0-4ADE-B04D-282B64722D45}" destId="{1D7B5DAE-C067-4A07-8A8A-26BCA1D7AA5A}" srcOrd="8" destOrd="0" presId="urn:microsoft.com/office/officeart/2005/8/layout/chevron2"/>
    <dgm:cxn modelId="{D10B569A-B79E-4A15-B792-B34A53B85FF9}" type="presParOf" srcId="{1D7B5DAE-C067-4A07-8A8A-26BCA1D7AA5A}" destId="{F319699F-749C-4C5B-848D-841683D64ED8}" srcOrd="0" destOrd="0" presId="urn:microsoft.com/office/officeart/2005/8/layout/chevron2"/>
    <dgm:cxn modelId="{93BA6420-1601-45C8-AC10-E4F1830EB643}" type="presParOf" srcId="{1D7B5DAE-C067-4A07-8A8A-26BCA1D7AA5A}" destId="{9515237F-AA03-481B-8504-6F00BF52AB4E}" srcOrd="1" destOrd="0" presId="urn:microsoft.com/office/officeart/2005/8/layout/chevron2"/>
    <dgm:cxn modelId="{E8004983-46E9-4008-9E0F-598A0E1A62BA}" type="presParOf" srcId="{B2305979-14C0-4ADE-B04D-282B64722D45}" destId="{0DCB5654-FAAF-46AB-84CC-978B490EA01D}" srcOrd="9" destOrd="0" presId="urn:microsoft.com/office/officeart/2005/8/layout/chevron2"/>
    <dgm:cxn modelId="{244D266A-969F-425E-89EE-4FEAD960684F}" type="presParOf" srcId="{B2305979-14C0-4ADE-B04D-282B64722D45}" destId="{5AD0AD2F-083F-48D5-B909-A0979D310EF3}" srcOrd="10" destOrd="0" presId="urn:microsoft.com/office/officeart/2005/8/layout/chevron2"/>
    <dgm:cxn modelId="{CDD62AFE-37F8-426A-B683-1404957B9C2C}" type="presParOf" srcId="{5AD0AD2F-083F-48D5-B909-A0979D310EF3}" destId="{A9792771-61C7-42C0-929B-8D569FD0DE02}" srcOrd="0" destOrd="0" presId="urn:microsoft.com/office/officeart/2005/8/layout/chevron2"/>
    <dgm:cxn modelId="{A74EE5DA-4A18-4476-8498-7DB946D267E9}" type="presParOf" srcId="{5AD0AD2F-083F-48D5-B909-A0979D310EF3}" destId="{7FC2C21F-639E-430E-9BE3-0772A0CE3075}" srcOrd="1" destOrd="0" presId="urn:microsoft.com/office/officeart/2005/8/layout/chevron2"/>
    <dgm:cxn modelId="{39FCE89F-4E6E-46AB-BBC3-A401D2D399A2}" type="presParOf" srcId="{B2305979-14C0-4ADE-B04D-282B64722D45}" destId="{85A8556B-8245-4945-A500-08C24AD7060D}" srcOrd="11" destOrd="0" presId="urn:microsoft.com/office/officeart/2005/8/layout/chevron2"/>
    <dgm:cxn modelId="{08F14C5A-F801-41C1-AB36-99E9F90F2491}" type="presParOf" srcId="{B2305979-14C0-4ADE-B04D-282B64722D45}" destId="{C342E845-28F8-47FE-91C7-BDA5A45F4608}" srcOrd="12" destOrd="0" presId="urn:microsoft.com/office/officeart/2005/8/layout/chevron2"/>
    <dgm:cxn modelId="{9147854E-5179-4FB8-A694-83C71BE727E4}" type="presParOf" srcId="{C342E845-28F8-47FE-91C7-BDA5A45F4608}" destId="{B521BC75-FE59-4075-8D51-3CD8E5FBA0E9}" srcOrd="0" destOrd="0" presId="urn:microsoft.com/office/officeart/2005/8/layout/chevron2"/>
    <dgm:cxn modelId="{BBD2CA6F-96DF-45E8-BCD0-F6609FBB629A}" type="presParOf" srcId="{C342E845-28F8-47FE-91C7-BDA5A45F4608}" destId="{6E8CCD9D-8AB3-45E7-815A-7B027F2B05A9}" srcOrd="1" destOrd="0" presId="urn:microsoft.com/office/officeart/2005/8/layout/chevron2"/>
    <dgm:cxn modelId="{007A93E2-22CE-409F-B1CD-FE93FFE79B61}" type="presParOf" srcId="{B2305979-14C0-4ADE-B04D-282B64722D45}" destId="{3E327198-DFE7-4C5D-A6E0-3047C73C2E2E}" srcOrd="13" destOrd="0" presId="urn:microsoft.com/office/officeart/2005/8/layout/chevron2"/>
    <dgm:cxn modelId="{8526E346-B425-4087-896C-BA490453747B}" type="presParOf" srcId="{B2305979-14C0-4ADE-B04D-282B64722D45}" destId="{0A24BEF0-D426-4E7A-8261-144CD94E53E8}" srcOrd="14" destOrd="0" presId="urn:microsoft.com/office/officeart/2005/8/layout/chevron2"/>
    <dgm:cxn modelId="{628BB0BE-FD72-4519-8578-8DECDD3347BD}" type="presParOf" srcId="{0A24BEF0-D426-4E7A-8261-144CD94E53E8}" destId="{A094D1B2-733A-46F4-94E4-E425A5337497}" srcOrd="0" destOrd="0" presId="urn:microsoft.com/office/officeart/2005/8/layout/chevron2"/>
    <dgm:cxn modelId="{FEF09DF3-7A73-4912-B1C3-97CE0AC01326}" type="presParOf" srcId="{0A24BEF0-D426-4E7A-8261-144CD94E53E8}" destId="{8222B67E-04A1-44F1-9938-4DD1CA11E9F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0CC63A-05C7-4F20-B713-F5060842BBF5}" type="doc">
      <dgm:prSet loTypeId="urn:microsoft.com/office/officeart/2005/8/layout/chevron2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vi-VN"/>
        </a:p>
      </dgm:t>
    </dgm:pt>
    <dgm:pt modelId="{B09201D4-FA68-46A8-9E3D-6BD0EDF2322A}">
      <dgm:prSet phldrT="[Văn bản]"/>
      <dgm:spPr/>
      <dgm:t>
        <a:bodyPr/>
        <a:lstStyle/>
        <a:p>
          <a:r>
            <a:rPr lang="vi-VN" dirty="0"/>
            <a:t>0</a:t>
          </a:r>
        </a:p>
      </dgm:t>
    </dgm:pt>
    <dgm:pt modelId="{4B4302ED-9C63-4583-835B-490795CE8F43}" type="parTrans" cxnId="{AC59EE3D-9BCE-4C9E-A6D4-810418D1C01E}">
      <dgm:prSet/>
      <dgm:spPr/>
      <dgm:t>
        <a:bodyPr/>
        <a:lstStyle/>
        <a:p>
          <a:endParaRPr lang="vi-VN"/>
        </a:p>
      </dgm:t>
    </dgm:pt>
    <dgm:pt modelId="{3BCA2362-31FD-4EEF-B3BB-95D462FE494A}" type="sibTrans" cxnId="{AC59EE3D-9BCE-4C9E-A6D4-810418D1C01E}">
      <dgm:prSet/>
      <dgm:spPr/>
      <dgm:t>
        <a:bodyPr/>
        <a:lstStyle/>
        <a:p>
          <a:endParaRPr lang="vi-VN"/>
        </a:p>
      </dgm:t>
    </dgm:pt>
    <dgm:pt modelId="{3D0D4416-2C57-4845-ACF8-B7A1C06985BE}">
      <dgm:prSet phldrT="[Văn bản]"/>
      <dgm:spPr/>
      <dgm:t>
        <a:bodyPr/>
        <a:lstStyle/>
        <a:p>
          <a:r>
            <a:rPr lang="vi-VN" b="0" i="0" dirty="0" err="1"/>
            <a:t>Design</a:t>
          </a:r>
          <a:r>
            <a:rPr lang="vi-VN" b="0" i="0" dirty="0"/>
            <a:t> a </a:t>
          </a:r>
          <a:r>
            <a:rPr lang="vi-VN" b="0" i="0" dirty="0" err="1"/>
            <a:t>matrix</a:t>
          </a:r>
          <a:r>
            <a:rPr lang="vi-VN" b="0" i="0" dirty="0"/>
            <a:t> </a:t>
          </a:r>
          <a:r>
            <a:rPr lang="vi-VN" b="0" i="0" dirty="0" err="1"/>
            <a:t>multiplication</a:t>
          </a:r>
          <a:r>
            <a:rPr lang="vi-VN" b="0" i="0" dirty="0"/>
            <a:t> </a:t>
          </a:r>
          <a:r>
            <a:rPr lang="vi-VN" b="0" i="0" dirty="0" err="1"/>
            <a:t>algorithm</a:t>
          </a:r>
          <a:endParaRPr lang="vi-VN" dirty="0"/>
        </a:p>
      </dgm:t>
    </dgm:pt>
    <dgm:pt modelId="{B016B840-159A-45C6-8825-3AC4EE17665E}" type="parTrans" cxnId="{3C1B115D-2D89-40CD-ADDA-65C90D1DBA54}">
      <dgm:prSet/>
      <dgm:spPr/>
      <dgm:t>
        <a:bodyPr/>
        <a:lstStyle/>
        <a:p>
          <a:endParaRPr lang="vi-VN"/>
        </a:p>
      </dgm:t>
    </dgm:pt>
    <dgm:pt modelId="{3E28B52B-82A5-4E8E-846B-82B8B5B6C13B}" type="sibTrans" cxnId="{3C1B115D-2D89-40CD-ADDA-65C90D1DBA54}">
      <dgm:prSet/>
      <dgm:spPr/>
      <dgm:t>
        <a:bodyPr/>
        <a:lstStyle/>
        <a:p>
          <a:endParaRPr lang="vi-VN"/>
        </a:p>
      </dgm:t>
    </dgm:pt>
    <dgm:pt modelId="{92AE8E7B-0C8A-4506-B06B-D50D9B63A9EA}">
      <dgm:prSet phldrT="[Văn bản]"/>
      <dgm:spPr/>
      <dgm:t>
        <a:bodyPr/>
        <a:lstStyle/>
        <a:p>
          <a:r>
            <a:rPr lang="vi-VN" dirty="0"/>
            <a:t>01</a:t>
          </a:r>
        </a:p>
      </dgm:t>
    </dgm:pt>
    <dgm:pt modelId="{392E9645-EB79-4C4E-8A27-B7EEA302C304}" type="parTrans" cxnId="{F2AEB0D7-4B3C-45AD-BF6F-75D3A447B51B}">
      <dgm:prSet/>
      <dgm:spPr/>
      <dgm:t>
        <a:bodyPr/>
        <a:lstStyle/>
        <a:p>
          <a:endParaRPr lang="vi-VN"/>
        </a:p>
      </dgm:t>
    </dgm:pt>
    <dgm:pt modelId="{77420643-A449-4DE0-BDB4-07E374EC90CE}" type="sibTrans" cxnId="{F2AEB0D7-4B3C-45AD-BF6F-75D3A447B51B}">
      <dgm:prSet/>
      <dgm:spPr/>
      <dgm:t>
        <a:bodyPr/>
        <a:lstStyle/>
        <a:p>
          <a:endParaRPr lang="vi-VN"/>
        </a:p>
      </dgm:t>
    </dgm:pt>
    <dgm:pt modelId="{B8D8CE52-1A69-4C59-88C4-6920DB5862E9}">
      <dgm:prSet phldrT="[Văn bản]"/>
      <dgm:spPr/>
      <dgm:t>
        <a:bodyPr/>
        <a:lstStyle/>
        <a:p>
          <a:r>
            <a:rPr lang="vi-VN" b="0" i="0" dirty="0" err="1"/>
            <a:t>Design</a:t>
          </a:r>
          <a:r>
            <a:rPr lang="vi-VN" b="0" i="0" dirty="0"/>
            <a:t> the ISA</a:t>
          </a:r>
          <a:endParaRPr lang="vi-VN" dirty="0"/>
        </a:p>
      </dgm:t>
    </dgm:pt>
    <dgm:pt modelId="{3CC48FF7-ECC9-4D5B-B838-8A0207668DB4}" type="parTrans" cxnId="{1D760D43-33E2-4EC9-BB34-76F93C5E83A8}">
      <dgm:prSet/>
      <dgm:spPr/>
      <dgm:t>
        <a:bodyPr/>
        <a:lstStyle/>
        <a:p>
          <a:endParaRPr lang="vi-VN"/>
        </a:p>
      </dgm:t>
    </dgm:pt>
    <dgm:pt modelId="{D0167DBD-8893-4F29-93F5-EBD848331CB4}" type="sibTrans" cxnId="{1D760D43-33E2-4EC9-BB34-76F93C5E83A8}">
      <dgm:prSet/>
      <dgm:spPr/>
      <dgm:t>
        <a:bodyPr/>
        <a:lstStyle/>
        <a:p>
          <a:endParaRPr lang="vi-VN"/>
        </a:p>
      </dgm:t>
    </dgm:pt>
    <dgm:pt modelId="{0DD9F046-0EA2-4020-99C8-B0F3FA1B839B}">
      <dgm:prSet phldrT="[Văn bản]"/>
      <dgm:spPr/>
      <dgm:t>
        <a:bodyPr/>
        <a:lstStyle/>
        <a:p>
          <a:r>
            <a:rPr lang="vi-VN" dirty="0"/>
            <a:t>10</a:t>
          </a:r>
        </a:p>
      </dgm:t>
    </dgm:pt>
    <dgm:pt modelId="{956978DB-B1C4-4B2D-80A5-DF6FA6D4C308}" type="parTrans" cxnId="{95298954-D15D-4224-9291-068E51B34D83}">
      <dgm:prSet/>
      <dgm:spPr/>
      <dgm:t>
        <a:bodyPr/>
        <a:lstStyle/>
        <a:p>
          <a:endParaRPr lang="vi-VN"/>
        </a:p>
      </dgm:t>
    </dgm:pt>
    <dgm:pt modelId="{3500A472-DE7B-4DA5-8784-04E8B2052937}" type="sibTrans" cxnId="{95298954-D15D-4224-9291-068E51B34D83}">
      <dgm:prSet/>
      <dgm:spPr/>
      <dgm:t>
        <a:bodyPr/>
        <a:lstStyle/>
        <a:p>
          <a:endParaRPr lang="vi-VN"/>
        </a:p>
      </dgm:t>
    </dgm:pt>
    <dgm:pt modelId="{750141AF-5BC5-40AE-9B14-AC7DDEB8C1A6}">
      <dgm:prSet phldrT="[Văn bản]"/>
      <dgm:spPr/>
      <dgm:t>
        <a:bodyPr/>
        <a:lstStyle/>
        <a:p>
          <a:r>
            <a:rPr lang="vi-VN" b="0" i="0" dirty="0" err="1"/>
            <a:t>Design</a:t>
          </a:r>
          <a:r>
            <a:rPr lang="vi-VN" b="0" i="0" dirty="0"/>
            <a:t> the (</a:t>
          </a:r>
          <a:r>
            <a:rPr lang="vi-VN" b="0" i="0" dirty="0" err="1"/>
            <a:t>primitive</a:t>
          </a:r>
          <a:r>
            <a:rPr lang="vi-VN" b="0" i="0" dirty="0"/>
            <a:t>) </a:t>
          </a:r>
          <a:r>
            <a:rPr lang="vi-VN" b="0" i="0" dirty="0" err="1"/>
            <a:t>Data</a:t>
          </a:r>
          <a:r>
            <a:rPr lang="vi-VN" b="0" i="0" dirty="0"/>
            <a:t> </a:t>
          </a:r>
          <a:r>
            <a:rPr lang="vi-VN" b="0" i="0" dirty="0" err="1"/>
            <a:t>Path</a:t>
          </a:r>
          <a:endParaRPr lang="vi-VN" dirty="0"/>
        </a:p>
      </dgm:t>
    </dgm:pt>
    <dgm:pt modelId="{DB33B82C-7858-4A45-8AC6-F0A5B5577211}" type="parTrans" cxnId="{2846F8AD-0DDB-4BC9-A1B7-625C62CFAF0E}">
      <dgm:prSet/>
      <dgm:spPr/>
      <dgm:t>
        <a:bodyPr/>
        <a:lstStyle/>
        <a:p>
          <a:endParaRPr lang="vi-VN"/>
        </a:p>
      </dgm:t>
    </dgm:pt>
    <dgm:pt modelId="{C882A795-BBCB-480D-8056-EF4C4ECC18BB}" type="sibTrans" cxnId="{2846F8AD-0DDB-4BC9-A1B7-625C62CFAF0E}">
      <dgm:prSet/>
      <dgm:spPr/>
      <dgm:t>
        <a:bodyPr/>
        <a:lstStyle/>
        <a:p>
          <a:endParaRPr lang="vi-VN"/>
        </a:p>
      </dgm:t>
    </dgm:pt>
    <dgm:pt modelId="{968F00C2-536D-43E3-9B98-1530819E6240}">
      <dgm:prSet/>
      <dgm:spPr/>
      <dgm:t>
        <a:bodyPr/>
        <a:lstStyle/>
        <a:p>
          <a:r>
            <a:rPr lang="vi-VN" dirty="0"/>
            <a:t>11</a:t>
          </a:r>
        </a:p>
      </dgm:t>
    </dgm:pt>
    <dgm:pt modelId="{75DCCA15-7830-419F-AD36-B5EC209B67EF}" type="parTrans" cxnId="{C1C70EC5-53D0-42B3-82BC-4607F6572964}">
      <dgm:prSet/>
      <dgm:spPr/>
      <dgm:t>
        <a:bodyPr/>
        <a:lstStyle/>
        <a:p>
          <a:endParaRPr lang="vi-VN"/>
        </a:p>
      </dgm:t>
    </dgm:pt>
    <dgm:pt modelId="{35BD4691-5FF7-47A9-8D9A-D5B4DE691AF6}" type="sibTrans" cxnId="{C1C70EC5-53D0-42B3-82BC-4607F6572964}">
      <dgm:prSet/>
      <dgm:spPr/>
      <dgm:t>
        <a:bodyPr/>
        <a:lstStyle/>
        <a:p>
          <a:endParaRPr lang="vi-VN"/>
        </a:p>
      </dgm:t>
    </dgm:pt>
    <dgm:pt modelId="{39FBA675-DE7F-46C4-ADDE-65793E9C550D}">
      <dgm:prSet/>
      <dgm:spPr/>
      <dgm:t>
        <a:bodyPr/>
        <a:lstStyle/>
        <a:p>
          <a:r>
            <a:rPr lang="vi-VN" dirty="0"/>
            <a:t>100</a:t>
          </a:r>
        </a:p>
      </dgm:t>
    </dgm:pt>
    <dgm:pt modelId="{D4CC4F9D-5C44-4C99-9600-311309F624CE}" type="parTrans" cxnId="{79B14509-8B5B-4051-97E0-7B10ECFDDA0F}">
      <dgm:prSet/>
      <dgm:spPr/>
      <dgm:t>
        <a:bodyPr/>
        <a:lstStyle/>
        <a:p>
          <a:endParaRPr lang="vi-VN"/>
        </a:p>
      </dgm:t>
    </dgm:pt>
    <dgm:pt modelId="{BA6E344B-A4CD-44E1-9072-6F265DB51140}" type="sibTrans" cxnId="{79B14509-8B5B-4051-97E0-7B10ECFDDA0F}">
      <dgm:prSet/>
      <dgm:spPr/>
      <dgm:t>
        <a:bodyPr/>
        <a:lstStyle/>
        <a:p>
          <a:endParaRPr lang="vi-VN"/>
        </a:p>
      </dgm:t>
    </dgm:pt>
    <dgm:pt modelId="{6F878B0C-A10E-4CA0-AC4D-DB3C9B618C95}">
      <dgm:prSet/>
      <dgm:spPr/>
      <dgm:t>
        <a:bodyPr/>
        <a:lstStyle/>
        <a:p>
          <a:r>
            <a:rPr lang="vi-VN" dirty="0"/>
            <a:t>101</a:t>
          </a:r>
        </a:p>
      </dgm:t>
    </dgm:pt>
    <dgm:pt modelId="{8391AFA9-4105-41A7-AD66-4275A8E60FA7}" type="parTrans" cxnId="{A2E3931E-4148-48AD-BF1C-7A92C294F000}">
      <dgm:prSet/>
      <dgm:spPr/>
      <dgm:t>
        <a:bodyPr/>
        <a:lstStyle/>
        <a:p>
          <a:endParaRPr lang="vi-VN"/>
        </a:p>
      </dgm:t>
    </dgm:pt>
    <dgm:pt modelId="{27371615-3B38-41C0-819A-47CEC08914FB}" type="sibTrans" cxnId="{A2E3931E-4148-48AD-BF1C-7A92C294F000}">
      <dgm:prSet/>
      <dgm:spPr/>
      <dgm:t>
        <a:bodyPr/>
        <a:lstStyle/>
        <a:p>
          <a:endParaRPr lang="vi-VN"/>
        </a:p>
      </dgm:t>
    </dgm:pt>
    <dgm:pt modelId="{5C702517-5C06-4FF6-B0A9-7FEA58B0B8BF}">
      <dgm:prSet/>
      <dgm:spPr/>
      <dgm:t>
        <a:bodyPr/>
        <a:lstStyle/>
        <a:p>
          <a:r>
            <a:rPr lang="vi-VN" dirty="0"/>
            <a:t>110</a:t>
          </a:r>
        </a:p>
      </dgm:t>
    </dgm:pt>
    <dgm:pt modelId="{5E63B151-CE0B-404F-A9DD-5929993078B0}" type="parTrans" cxnId="{158F2952-F2F0-45E1-8F8F-F40818790AAC}">
      <dgm:prSet/>
      <dgm:spPr/>
      <dgm:t>
        <a:bodyPr/>
        <a:lstStyle/>
        <a:p>
          <a:endParaRPr lang="vi-VN"/>
        </a:p>
      </dgm:t>
    </dgm:pt>
    <dgm:pt modelId="{4F70F1B3-AFE4-480C-A365-3FABBEE28D02}" type="sibTrans" cxnId="{158F2952-F2F0-45E1-8F8F-F40818790AAC}">
      <dgm:prSet/>
      <dgm:spPr/>
      <dgm:t>
        <a:bodyPr/>
        <a:lstStyle/>
        <a:p>
          <a:endParaRPr lang="vi-VN"/>
        </a:p>
      </dgm:t>
    </dgm:pt>
    <dgm:pt modelId="{E990B7ED-F32E-437B-A773-874D1095F7CF}">
      <dgm:prSet/>
      <dgm:spPr/>
      <dgm:t>
        <a:bodyPr/>
        <a:lstStyle/>
        <a:p>
          <a:r>
            <a:rPr lang="vi-VN" b="0" i="0" dirty="0" err="1"/>
            <a:t>Design</a:t>
          </a:r>
          <a:r>
            <a:rPr lang="vi-VN" b="0" i="0" dirty="0"/>
            <a:t> the </a:t>
          </a:r>
          <a:r>
            <a:rPr lang="vi-VN" b="0" i="0" dirty="0" err="1"/>
            <a:t>Assembly</a:t>
          </a:r>
          <a:r>
            <a:rPr lang="vi-VN" b="0" i="0" dirty="0"/>
            <a:t> </a:t>
          </a:r>
          <a:r>
            <a:rPr lang="vi-VN" b="0" i="0" dirty="0" err="1"/>
            <a:t>code</a:t>
          </a:r>
          <a:endParaRPr lang="vi-VN" dirty="0"/>
        </a:p>
      </dgm:t>
    </dgm:pt>
    <dgm:pt modelId="{3E5C1E43-A656-46EF-8AF5-A94E923E06D0}" type="parTrans" cxnId="{AAD76002-FFBC-48F5-9388-11BEADBAF32E}">
      <dgm:prSet/>
      <dgm:spPr/>
      <dgm:t>
        <a:bodyPr/>
        <a:lstStyle/>
        <a:p>
          <a:endParaRPr lang="vi-VN"/>
        </a:p>
      </dgm:t>
    </dgm:pt>
    <dgm:pt modelId="{3CC36892-5D88-4C86-BF51-D58B594E45F4}" type="sibTrans" cxnId="{AAD76002-FFBC-48F5-9388-11BEADBAF32E}">
      <dgm:prSet/>
      <dgm:spPr/>
      <dgm:t>
        <a:bodyPr/>
        <a:lstStyle/>
        <a:p>
          <a:endParaRPr lang="vi-VN"/>
        </a:p>
      </dgm:t>
    </dgm:pt>
    <dgm:pt modelId="{9D4CF29E-69AD-4626-8807-E571CAF45147}">
      <dgm:prSet/>
      <dgm:spPr/>
      <dgm:t>
        <a:bodyPr/>
        <a:lstStyle/>
        <a:p>
          <a:r>
            <a:rPr lang="vi-VN" b="0" i="0" dirty="0" err="1"/>
            <a:t>Design</a:t>
          </a:r>
          <a:r>
            <a:rPr lang="vi-VN" b="0" i="0" dirty="0"/>
            <a:t> the </a:t>
          </a:r>
          <a:r>
            <a:rPr lang="vi-VN" b="0" i="0" dirty="0" err="1"/>
            <a:t>Micro-Architecture</a:t>
          </a:r>
          <a:endParaRPr lang="vi-VN" dirty="0"/>
        </a:p>
      </dgm:t>
    </dgm:pt>
    <dgm:pt modelId="{7462932E-EE8F-4E9B-A19E-8F59F4B0F0D5}" type="parTrans" cxnId="{AC39C3FC-1E41-4214-899B-4B2B7B48C4BB}">
      <dgm:prSet/>
      <dgm:spPr/>
      <dgm:t>
        <a:bodyPr/>
        <a:lstStyle/>
        <a:p>
          <a:endParaRPr lang="vi-VN"/>
        </a:p>
      </dgm:t>
    </dgm:pt>
    <dgm:pt modelId="{131B1A4C-EB6F-4CC6-BCA1-D81AEB3C06BB}" type="sibTrans" cxnId="{AC39C3FC-1E41-4214-899B-4B2B7B48C4BB}">
      <dgm:prSet/>
      <dgm:spPr/>
      <dgm:t>
        <a:bodyPr/>
        <a:lstStyle/>
        <a:p>
          <a:endParaRPr lang="vi-VN"/>
        </a:p>
      </dgm:t>
    </dgm:pt>
    <dgm:pt modelId="{175217F4-204C-4D87-B85A-9F448F8B622D}">
      <dgm:prSet/>
      <dgm:spPr/>
      <dgm:t>
        <a:bodyPr/>
        <a:lstStyle/>
        <a:p>
          <a:r>
            <a:rPr lang="vi-VN" b="0" i="0" dirty="0" err="1"/>
            <a:t>Extend</a:t>
          </a:r>
          <a:r>
            <a:rPr lang="vi-VN" b="0" i="0" dirty="0"/>
            <a:t> </a:t>
          </a:r>
          <a:r>
            <a:rPr lang="vi-VN" b="0" i="0" dirty="0" err="1"/>
            <a:t>processor</a:t>
          </a:r>
          <a:r>
            <a:rPr lang="vi-VN" b="0" i="0" dirty="0"/>
            <a:t> </a:t>
          </a:r>
          <a:r>
            <a:rPr lang="vi-VN" b="0" i="0" dirty="0" err="1"/>
            <a:t>design</a:t>
          </a:r>
          <a:r>
            <a:rPr lang="vi-VN" b="0" i="0" dirty="0"/>
            <a:t> to </a:t>
          </a:r>
          <a:r>
            <a:rPr lang="vi-VN" b="0" i="0" dirty="0" err="1"/>
            <a:t>multi-core</a:t>
          </a:r>
          <a:r>
            <a:rPr lang="vi-VN" b="0" i="0" dirty="0"/>
            <a:t> </a:t>
          </a:r>
          <a:r>
            <a:rPr lang="vi-VN" b="0" i="0" dirty="0" err="1"/>
            <a:t>processor</a:t>
          </a:r>
          <a:r>
            <a:rPr lang="vi-VN" b="0" i="0" dirty="0"/>
            <a:t> </a:t>
          </a:r>
          <a:r>
            <a:rPr lang="vi-VN" b="0" i="0" dirty="0" err="1"/>
            <a:t>design</a:t>
          </a:r>
          <a:endParaRPr lang="vi-VN" dirty="0"/>
        </a:p>
      </dgm:t>
    </dgm:pt>
    <dgm:pt modelId="{5CF6E545-7D8D-4371-B875-318BC48A642F}" type="parTrans" cxnId="{66DF8845-DC88-4BCF-BFFA-8399DA4EDAD2}">
      <dgm:prSet/>
      <dgm:spPr/>
      <dgm:t>
        <a:bodyPr/>
        <a:lstStyle/>
        <a:p>
          <a:endParaRPr lang="vi-VN"/>
        </a:p>
      </dgm:t>
    </dgm:pt>
    <dgm:pt modelId="{FFE09151-3559-493B-8841-A09004B899C6}" type="sibTrans" cxnId="{66DF8845-DC88-4BCF-BFFA-8399DA4EDAD2}">
      <dgm:prSet/>
      <dgm:spPr/>
      <dgm:t>
        <a:bodyPr/>
        <a:lstStyle/>
        <a:p>
          <a:endParaRPr lang="vi-VN"/>
        </a:p>
      </dgm:t>
    </dgm:pt>
    <dgm:pt modelId="{09181379-92AA-4FF8-AE1E-BCCD8707C9A5}">
      <dgm:prSet/>
      <dgm:spPr/>
      <dgm:t>
        <a:bodyPr/>
        <a:lstStyle/>
        <a:p>
          <a:r>
            <a:rPr lang="en-US" b="0" i="0" dirty="0"/>
            <a:t>Implement Communication system between FPGA board and the</a:t>
          </a:r>
          <a:r>
            <a:rPr lang="vi-VN" b="0" i="0" dirty="0"/>
            <a:t> </a:t>
          </a:r>
          <a:r>
            <a:rPr lang="vi-VN" b="0" i="0" dirty="0" err="1"/>
            <a:t>laptop</a:t>
          </a:r>
          <a:endParaRPr lang="vi-VN" dirty="0"/>
        </a:p>
      </dgm:t>
    </dgm:pt>
    <dgm:pt modelId="{D4FABC6E-36C9-4E28-8281-105EBE19A370}" type="parTrans" cxnId="{628679CD-CBAC-4F4E-9C9A-DD78EF2D0F95}">
      <dgm:prSet/>
      <dgm:spPr/>
      <dgm:t>
        <a:bodyPr/>
        <a:lstStyle/>
        <a:p>
          <a:endParaRPr lang="vi-VN"/>
        </a:p>
      </dgm:t>
    </dgm:pt>
    <dgm:pt modelId="{88AF4ED5-944B-434B-A66F-55132D5C2366}" type="sibTrans" cxnId="{628679CD-CBAC-4F4E-9C9A-DD78EF2D0F95}">
      <dgm:prSet/>
      <dgm:spPr/>
      <dgm:t>
        <a:bodyPr/>
        <a:lstStyle/>
        <a:p>
          <a:endParaRPr lang="vi-VN"/>
        </a:p>
      </dgm:t>
    </dgm:pt>
    <dgm:pt modelId="{B2305979-14C0-4ADE-B04D-282B64722D45}" type="pres">
      <dgm:prSet presAssocID="{150CC63A-05C7-4F20-B713-F5060842BBF5}" presName="linearFlow" presStyleCnt="0">
        <dgm:presLayoutVars>
          <dgm:dir/>
          <dgm:animLvl val="lvl"/>
          <dgm:resizeHandles val="exact"/>
        </dgm:presLayoutVars>
      </dgm:prSet>
      <dgm:spPr/>
    </dgm:pt>
    <dgm:pt modelId="{FD92D9F4-BAB0-4E52-AF60-930995D80DF0}" type="pres">
      <dgm:prSet presAssocID="{B09201D4-FA68-46A8-9E3D-6BD0EDF2322A}" presName="composite" presStyleCnt="0"/>
      <dgm:spPr/>
    </dgm:pt>
    <dgm:pt modelId="{479F3049-B3BB-4049-90AE-D907551EAE91}" type="pres">
      <dgm:prSet presAssocID="{B09201D4-FA68-46A8-9E3D-6BD0EDF2322A}" presName="parentText" presStyleLbl="alignNode1" presStyleIdx="0" presStyleCnt="7">
        <dgm:presLayoutVars>
          <dgm:chMax val="1"/>
          <dgm:bulletEnabled val="1"/>
        </dgm:presLayoutVars>
      </dgm:prSet>
      <dgm:spPr/>
    </dgm:pt>
    <dgm:pt modelId="{B2FFE099-9EF1-42AA-8B76-718F80FEEC4A}" type="pres">
      <dgm:prSet presAssocID="{B09201D4-FA68-46A8-9E3D-6BD0EDF2322A}" presName="descendantText" presStyleLbl="alignAcc1" presStyleIdx="0" presStyleCnt="7">
        <dgm:presLayoutVars>
          <dgm:bulletEnabled val="1"/>
        </dgm:presLayoutVars>
      </dgm:prSet>
      <dgm:spPr/>
    </dgm:pt>
    <dgm:pt modelId="{ABEBBB31-C058-4DF8-A3D5-83AC6676991A}" type="pres">
      <dgm:prSet presAssocID="{3BCA2362-31FD-4EEF-B3BB-95D462FE494A}" presName="sp" presStyleCnt="0"/>
      <dgm:spPr/>
    </dgm:pt>
    <dgm:pt modelId="{CD12C540-7B77-4453-9E6B-59A711C5122F}" type="pres">
      <dgm:prSet presAssocID="{92AE8E7B-0C8A-4506-B06B-D50D9B63A9EA}" presName="composite" presStyleCnt="0"/>
      <dgm:spPr/>
    </dgm:pt>
    <dgm:pt modelId="{78E6F3FF-27D5-4B73-ADB9-DFCD039C6E20}" type="pres">
      <dgm:prSet presAssocID="{92AE8E7B-0C8A-4506-B06B-D50D9B63A9EA}" presName="parentText" presStyleLbl="alignNode1" presStyleIdx="1" presStyleCnt="7">
        <dgm:presLayoutVars>
          <dgm:chMax val="1"/>
          <dgm:bulletEnabled val="1"/>
        </dgm:presLayoutVars>
      </dgm:prSet>
      <dgm:spPr/>
    </dgm:pt>
    <dgm:pt modelId="{E65A4EF1-5182-437E-9F76-D794974190EE}" type="pres">
      <dgm:prSet presAssocID="{92AE8E7B-0C8A-4506-B06B-D50D9B63A9EA}" presName="descendantText" presStyleLbl="alignAcc1" presStyleIdx="1" presStyleCnt="7">
        <dgm:presLayoutVars>
          <dgm:bulletEnabled val="1"/>
        </dgm:presLayoutVars>
      </dgm:prSet>
      <dgm:spPr/>
    </dgm:pt>
    <dgm:pt modelId="{40BA05F9-F93D-4D15-8E73-C25D9F0F0B8B}" type="pres">
      <dgm:prSet presAssocID="{77420643-A449-4DE0-BDB4-07E374EC90CE}" presName="sp" presStyleCnt="0"/>
      <dgm:spPr/>
    </dgm:pt>
    <dgm:pt modelId="{8B29A331-4F4E-464B-9A54-C650E196DAE7}" type="pres">
      <dgm:prSet presAssocID="{0DD9F046-0EA2-4020-99C8-B0F3FA1B839B}" presName="composite" presStyleCnt="0"/>
      <dgm:spPr/>
    </dgm:pt>
    <dgm:pt modelId="{177F7E8A-0EC6-4FB4-8F0F-CE139280CEF8}" type="pres">
      <dgm:prSet presAssocID="{0DD9F046-0EA2-4020-99C8-B0F3FA1B839B}" presName="parentText" presStyleLbl="alignNode1" presStyleIdx="2" presStyleCnt="7">
        <dgm:presLayoutVars>
          <dgm:chMax val="1"/>
          <dgm:bulletEnabled val="1"/>
        </dgm:presLayoutVars>
      </dgm:prSet>
      <dgm:spPr/>
    </dgm:pt>
    <dgm:pt modelId="{82992580-3840-496C-A5E2-4E8A252A4CCE}" type="pres">
      <dgm:prSet presAssocID="{0DD9F046-0EA2-4020-99C8-B0F3FA1B839B}" presName="descendantText" presStyleLbl="alignAcc1" presStyleIdx="2" presStyleCnt="7">
        <dgm:presLayoutVars>
          <dgm:bulletEnabled val="1"/>
        </dgm:presLayoutVars>
      </dgm:prSet>
      <dgm:spPr/>
    </dgm:pt>
    <dgm:pt modelId="{9E71378F-25B6-4666-B9B5-F502F33B6D37}" type="pres">
      <dgm:prSet presAssocID="{3500A472-DE7B-4DA5-8784-04E8B2052937}" presName="sp" presStyleCnt="0"/>
      <dgm:spPr/>
    </dgm:pt>
    <dgm:pt modelId="{3DC9BA3C-995C-48C7-9A84-62A7A8B1265B}" type="pres">
      <dgm:prSet presAssocID="{968F00C2-536D-43E3-9B98-1530819E6240}" presName="composite" presStyleCnt="0"/>
      <dgm:spPr/>
    </dgm:pt>
    <dgm:pt modelId="{74A04FDF-2A96-4935-A1E7-E8D49E15696D}" type="pres">
      <dgm:prSet presAssocID="{968F00C2-536D-43E3-9B98-1530819E6240}" presName="parentText" presStyleLbl="alignNode1" presStyleIdx="3" presStyleCnt="7">
        <dgm:presLayoutVars>
          <dgm:chMax val="1"/>
          <dgm:bulletEnabled val="1"/>
        </dgm:presLayoutVars>
      </dgm:prSet>
      <dgm:spPr/>
    </dgm:pt>
    <dgm:pt modelId="{F5707253-6AF1-45F3-9C53-DB5FF235CFC3}" type="pres">
      <dgm:prSet presAssocID="{968F00C2-536D-43E3-9B98-1530819E6240}" presName="descendantText" presStyleLbl="alignAcc1" presStyleIdx="3" presStyleCnt="7">
        <dgm:presLayoutVars>
          <dgm:bulletEnabled val="1"/>
        </dgm:presLayoutVars>
      </dgm:prSet>
      <dgm:spPr/>
    </dgm:pt>
    <dgm:pt modelId="{7B68EC7A-D871-4C57-8A00-94C8C8DF60F7}" type="pres">
      <dgm:prSet presAssocID="{35BD4691-5FF7-47A9-8D9A-D5B4DE691AF6}" presName="sp" presStyleCnt="0"/>
      <dgm:spPr/>
    </dgm:pt>
    <dgm:pt modelId="{1D7B5DAE-C067-4A07-8A8A-26BCA1D7AA5A}" type="pres">
      <dgm:prSet presAssocID="{39FBA675-DE7F-46C4-ADDE-65793E9C550D}" presName="composite" presStyleCnt="0"/>
      <dgm:spPr/>
    </dgm:pt>
    <dgm:pt modelId="{F319699F-749C-4C5B-848D-841683D64ED8}" type="pres">
      <dgm:prSet presAssocID="{39FBA675-DE7F-46C4-ADDE-65793E9C550D}" presName="parentText" presStyleLbl="alignNode1" presStyleIdx="4" presStyleCnt="7">
        <dgm:presLayoutVars>
          <dgm:chMax val="1"/>
          <dgm:bulletEnabled val="1"/>
        </dgm:presLayoutVars>
      </dgm:prSet>
      <dgm:spPr/>
    </dgm:pt>
    <dgm:pt modelId="{9515237F-AA03-481B-8504-6F00BF52AB4E}" type="pres">
      <dgm:prSet presAssocID="{39FBA675-DE7F-46C4-ADDE-65793E9C550D}" presName="descendantText" presStyleLbl="alignAcc1" presStyleIdx="4" presStyleCnt="7">
        <dgm:presLayoutVars>
          <dgm:bulletEnabled val="1"/>
        </dgm:presLayoutVars>
      </dgm:prSet>
      <dgm:spPr/>
    </dgm:pt>
    <dgm:pt modelId="{0DCB5654-FAAF-46AB-84CC-978B490EA01D}" type="pres">
      <dgm:prSet presAssocID="{BA6E344B-A4CD-44E1-9072-6F265DB51140}" presName="sp" presStyleCnt="0"/>
      <dgm:spPr/>
    </dgm:pt>
    <dgm:pt modelId="{5AD0AD2F-083F-48D5-B909-A0979D310EF3}" type="pres">
      <dgm:prSet presAssocID="{6F878B0C-A10E-4CA0-AC4D-DB3C9B618C95}" presName="composite" presStyleCnt="0"/>
      <dgm:spPr/>
    </dgm:pt>
    <dgm:pt modelId="{A9792771-61C7-42C0-929B-8D569FD0DE02}" type="pres">
      <dgm:prSet presAssocID="{6F878B0C-A10E-4CA0-AC4D-DB3C9B618C95}" presName="parentText" presStyleLbl="alignNode1" presStyleIdx="5" presStyleCnt="7">
        <dgm:presLayoutVars>
          <dgm:chMax val="1"/>
          <dgm:bulletEnabled val="1"/>
        </dgm:presLayoutVars>
      </dgm:prSet>
      <dgm:spPr/>
    </dgm:pt>
    <dgm:pt modelId="{7FC2C21F-639E-430E-9BE3-0772A0CE3075}" type="pres">
      <dgm:prSet presAssocID="{6F878B0C-A10E-4CA0-AC4D-DB3C9B618C95}" presName="descendantText" presStyleLbl="alignAcc1" presStyleIdx="5" presStyleCnt="7">
        <dgm:presLayoutVars>
          <dgm:bulletEnabled val="1"/>
        </dgm:presLayoutVars>
      </dgm:prSet>
      <dgm:spPr/>
    </dgm:pt>
    <dgm:pt modelId="{85A8556B-8245-4945-A500-08C24AD7060D}" type="pres">
      <dgm:prSet presAssocID="{27371615-3B38-41C0-819A-47CEC08914FB}" presName="sp" presStyleCnt="0"/>
      <dgm:spPr/>
    </dgm:pt>
    <dgm:pt modelId="{C342E845-28F8-47FE-91C7-BDA5A45F4608}" type="pres">
      <dgm:prSet presAssocID="{5C702517-5C06-4FF6-B0A9-7FEA58B0B8BF}" presName="composite" presStyleCnt="0"/>
      <dgm:spPr/>
    </dgm:pt>
    <dgm:pt modelId="{B521BC75-FE59-4075-8D51-3CD8E5FBA0E9}" type="pres">
      <dgm:prSet presAssocID="{5C702517-5C06-4FF6-B0A9-7FEA58B0B8BF}" presName="parentText" presStyleLbl="alignNode1" presStyleIdx="6" presStyleCnt="7">
        <dgm:presLayoutVars>
          <dgm:chMax val="1"/>
          <dgm:bulletEnabled val="1"/>
        </dgm:presLayoutVars>
      </dgm:prSet>
      <dgm:spPr/>
    </dgm:pt>
    <dgm:pt modelId="{6E8CCD9D-8AB3-45E7-815A-7B027F2B05A9}" type="pres">
      <dgm:prSet presAssocID="{5C702517-5C06-4FF6-B0A9-7FEA58B0B8BF}" presName="descendantText" presStyleLbl="alignAcc1" presStyleIdx="6" presStyleCnt="7">
        <dgm:presLayoutVars>
          <dgm:bulletEnabled val="1"/>
        </dgm:presLayoutVars>
      </dgm:prSet>
      <dgm:spPr/>
    </dgm:pt>
  </dgm:ptLst>
  <dgm:cxnLst>
    <dgm:cxn modelId="{AAD76002-FFBC-48F5-9388-11BEADBAF32E}" srcId="{968F00C2-536D-43E3-9B98-1530819E6240}" destId="{E990B7ED-F32E-437B-A773-874D1095F7CF}" srcOrd="0" destOrd="0" parTransId="{3E5C1E43-A656-46EF-8AF5-A94E923E06D0}" sibTransId="{3CC36892-5D88-4C86-BF51-D58B594E45F4}"/>
    <dgm:cxn modelId="{6D8B5F09-3B4B-4F5D-9BC7-38922B1B7739}" type="presOf" srcId="{6F878B0C-A10E-4CA0-AC4D-DB3C9B618C95}" destId="{A9792771-61C7-42C0-929B-8D569FD0DE02}" srcOrd="0" destOrd="0" presId="urn:microsoft.com/office/officeart/2005/8/layout/chevron2"/>
    <dgm:cxn modelId="{79B14509-8B5B-4051-97E0-7B10ECFDDA0F}" srcId="{150CC63A-05C7-4F20-B713-F5060842BBF5}" destId="{39FBA675-DE7F-46C4-ADDE-65793E9C550D}" srcOrd="4" destOrd="0" parTransId="{D4CC4F9D-5C44-4C99-9600-311309F624CE}" sibTransId="{BA6E344B-A4CD-44E1-9072-6F265DB51140}"/>
    <dgm:cxn modelId="{4E37A10A-91F1-4D5C-9734-94D8B635E39A}" type="presOf" srcId="{150CC63A-05C7-4F20-B713-F5060842BBF5}" destId="{B2305979-14C0-4ADE-B04D-282B64722D45}" srcOrd="0" destOrd="0" presId="urn:microsoft.com/office/officeart/2005/8/layout/chevron2"/>
    <dgm:cxn modelId="{DD0BD40D-7D92-4381-A505-EA3B72FAA9C2}" type="presOf" srcId="{B09201D4-FA68-46A8-9E3D-6BD0EDF2322A}" destId="{479F3049-B3BB-4049-90AE-D907551EAE91}" srcOrd="0" destOrd="0" presId="urn:microsoft.com/office/officeart/2005/8/layout/chevron2"/>
    <dgm:cxn modelId="{6CDF8A0F-CF84-42CB-A6E4-74702C5F4B22}" type="presOf" srcId="{39FBA675-DE7F-46C4-ADDE-65793E9C550D}" destId="{F319699F-749C-4C5B-848D-841683D64ED8}" srcOrd="0" destOrd="0" presId="urn:microsoft.com/office/officeart/2005/8/layout/chevron2"/>
    <dgm:cxn modelId="{DEEC441B-A232-411E-9A65-032692746DA5}" type="presOf" srcId="{3D0D4416-2C57-4845-ACF8-B7A1C06985BE}" destId="{B2FFE099-9EF1-42AA-8B76-718F80FEEC4A}" srcOrd="0" destOrd="0" presId="urn:microsoft.com/office/officeart/2005/8/layout/chevron2"/>
    <dgm:cxn modelId="{A2E3931E-4148-48AD-BF1C-7A92C294F000}" srcId="{150CC63A-05C7-4F20-B713-F5060842BBF5}" destId="{6F878B0C-A10E-4CA0-AC4D-DB3C9B618C95}" srcOrd="5" destOrd="0" parTransId="{8391AFA9-4105-41A7-AD66-4275A8E60FA7}" sibTransId="{27371615-3B38-41C0-819A-47CEC08914FB}"/>
    <dgm:cxn modelId="{514E7527-7D90-4D89-B742-B0218A6F42AA}" type="presOf" srcId="{B8D8CE52-1A69-4C59-88C4-6920DB5862E9}" destId="{E65A4EF1-5182-437E-9F76-D794974190EE}" srcOrd="0" destOrd="0" presId="urn:microsoft.com/office/officeart/2005/8/layout/chevron2"/>
    <dgm:cxn modelId="{35AE8536-910B-4D08-B94A-B9E6DBFEE33E}" type="presOf" srcId="{968F00C2-536D-43E3-9B98-1530819E6240}" destId="{74A04FDF-2A96-4935-A1E7-E8D49E15696D}" srcOrd="0" destOrd="0" presId="urn:microsoft.com/office/officeart/2005/8/layout/chevron2"/>
    <dgm:cxn modelId="{AC59EE3D-9BCE-4C9E-A6D4-810418D1C01E}" srcId="{150CC63A-05C7-4F20-B713-F5060842BBF5}" destId="{B09201D4-FA68-46A8-9E3D-6BD0EDF2322A}" srcOrd="0" destOrd="0" parTransId="{4B4302ED-9C63-4583-835B-490795CE8F43}" sibTransId="{3BCA2362-31FD-4EEF-B3BB-95D462FE494A}"/>
    <dgm:cxn modelId="{3C1B115D-2D89-40CD-ADDA-65C90D1DBA54}" srcId="{B09201D4-FA68-46A8-9E3D-6BD0EDF2322A}" destId="{3D0D4416-2C57-4845-ACF8-B7A1C06985BE}" srcOrd="0" destOrd="0" parTransId="{B016B840-159A-45C6-8825-3AC4EE17665E}" sibTransId="{3E28B52B-82A5-4E8E-846B-82B8B5B6C13B}"/>
    <dgm:cxn modelId="{D0FC9A41-3E32-43B7-9298-C4B5D2663D06}" type="presOf" srcId="{750141AF-5BC5-40AE-9B14-AC7DDEB8C1A6}" destId="{82992580-3840-496C-A5E2-4E8A252A4CCE}" srcOrd="0" destOrd="0" presId="urn:microsoft.com/office/officeart/2005/8/layout/chevron2"/>
    <dgm:cxn modelId="{1D760D43-33E2-4EC9-BB34-76F93C5E83A8}" srcId="{92AE8E7B-0C8A-4506-B06B-D50D9B63A9EA}" destId="{B8D8CE52-1A69-4C59-88C4-6920DB5862E9}" srcOrd="0" destOrd="0" parTransId="{3CC48FF7-ECC9-4D5B-B838-8A0207668DB4}" sibTransId="{D0167DBD-8893-4F29-93F5-EBD848331CB4}"/>
    <dgm:cxn modelId="{66DF8845-DC88-4BCF-BFFA-8399DA4EDAD2}" srcId="{6F878B0C-A10E-4CA0-AC4D-DB3C9B618C95}" destId="{175217F4-204C-4D87-B85A-9F448F8B622D}" srcOrd="0" destOrd="0" parTransId="{5CF6E545-7D8D-4371-B875-318BC48A642F}" sibTransId="{FFE09151-3559-493B-8841-A09004B899C6}"/>
    <dgm:cxn modelId="{F2024467-51FF-4389-9C2C-727E83D91AE9}" type="presOf" srcId="{175217F4-204C-4D87-B85A-9F448F8B622D}" destId="{7FC2C21F-639E-430E-9BE3-0772A0CE3075}" srcOrd="0" destOrd="0" presId="urn:microsoft.com/office/officeart/2005/8/layout/chevron2"/>
    <dgm:cxn modelId="{158F2952-F2F0-45E1-8F8F-F40818790AAC}" srcId="{150CC63A-05C7-4F20-B713-F5060842BBF5}" destId="{5C702517-5C06-4FF6-B0A9-7FEA58B0B8BF}" srcOrd="6" destOrd="0" parTransId="{5E63B151-CE0B-404F-A9DD-5929993078B0}" sibTransId="{4F70F1B3-AFE4-480C-A365-3FABBEE28D02}"/>
    <dgm:cxn modelId="{95298954-D15D-4224-9291-068E51B34D83}" srcId="{150CC63A-05C7-4F20-B713-F5060842BBF5}" destId="{0DD9F046-0EA2-4020-99C8-B0F3FA1B839B}" srcOrd="2" destOrd="0" parTransId="{956978DB-B1C4-4B2D-80A5-DF6FA6D4C308}" sibTransId="{3500A472-DE7B-4DA5-8784-04E8B2052937}"/>
    <dgm:cxn modelId="{19E03377-C01D-47BC-BE37-0C938CC3F3EA}" type="presOf" srcId="{E990B7ED-F32E-437B-A773-874D1095F7CF}" destId="{F5707253-6AF1-45F3-9C53-DB5FF235CFC3}" srcOrd="0" destOrd="0" presId="urn:microsoft.com/office/officeart/2005/8/layout/chevron2"/>
    <dgm:cxn modelId="{CF03C758-CEFA-43D6-9214-EEF2FF5777F6}" type="presOf" srcId="{09181379-92AA-4FF8-AE1E-BCCD8707C9A5}" destId="{6E8CCD9D-8AB3-45E7-815A-7B027F2B05A9}" srcOrd="0" destOrd="0" presId="urn:microsoft.com/office/officeart/2005/8/layout/chevron2"/>
    <dgm:cxn modelId="{14A51490-53F7-4EB4-9C05-4843AA3251DA}" type="presOf" srcId="{5C702517-5C06-4FF6-B0A9-7FEA58B0B8BF}" destId="{B521BC75-FE59-4075-8D51-3CD8E5FBA0E9}" srcOrd="0" destOrd="0" presId="urn:microsoft.com/office/officeart/2005/8/layout/chevron2"/>
    <dgm:cxn modelId="{2846F8AD-0DDB-4BC9-A1B7-625C62CFAF0E}" srcId="{0DD9F046-0EA2-4020-99C8-B0F3FA1B839B}" destId="{750141AF-5BC5-40AE-9B14-AC7DDEB8C1A6}" srcOrd="0" destOrd="0" parTransId="{DB33B82C-7858-4A45-8AC6-F0A5B5577211}" sibTransId="{C882A795-BBCB-480D-8056-EF4C4ECC18BB}"/>
    <dgm:cxn modelId="{1625E8AE-C8D9-49B6-8B3C-AADD9A6E687C}" type="presOf" srcId="{9D4CF29E-69AD-4626-8807-E571CAF45147}" destId="{9515237F-AA03-481B-8504-6F00BF52AB4E}" srcOrd="0" destOrd="0" presId="urn:microsoft.com/office/officeart/2005/8/layout/chevron2"/>
    <dgm:cxn modelId="{B8DBA7B0-4256-40BE-AC10-F90AB69B035A}" type="presOf" srcId="{92AE8E7B-0C8A-4506-B06B-D50D9B63A9EA}" destId="{78E6F3FF-27D5-4B73-ADB9-DFCD039C6E20}" srcOrd="0" destOrd="0" presId="urn:microsoft.com/office/officeart/2005/8/layout/chevron2"/>
    <dgm:cxn modelId="{C1C70EC5-53D0-42B3-82BC-4607F6572964}" srcId="{150CC63A-05C7-4F20-B713-F5060842BBF5}" destId="{968F00C2-536D-43E3-9B98-1530819E6240}" srcOrd="3" destOrd="0" parTransId="{75DCCA15-7830-419F-AD36-B5EC209B67EF}" sibTransId="{35BD4691-5FF7-47A9-8D9A-D5B4DE691AF6}"/>
    <dgm:cxn modelId="{091E56CC-6DFF-4CC3-8074-4CC6115D6EA8}" type="presOf" srcId="{0DD9F046-0EA2-4020-99C8-B0F3FA1B839B}" destId="{177F7E8A-0EC6-4FB4-8F0F-CE139280CEF8}" srcOrd="0" destOrd="0" presId="urn:microsoft.com/office/officeart/2005/8/layout/chevron2"/>
    <dgm:cxn modelId="{628679CD-CBAC-4F4E-9C9A-DD78EF2D0F95}" srcId="{5C702517-5C06-4FF6-B0A9-7FEA58B0B8BF}" destId="{09181379-92AA-4FF8-AE1E-BCCD8707C9A5}" srcOrd="0" destOrd="0" parTransId="{D4FABC6E-36C9-4E28-8281-105EBE19A370}" sibTransId="{88AF4ED5-944B-434B-A66F-55132D5C2366}"/>
    <dgm:cxn modelId="{F2AEB0D7-4B3C-45AD-BF6F-75D3A447B51B}" srcId="{150CC63A-05C7-4F20-B713-F5060842BBF5}" destId="{92AE8E7B-0C8A-4506-B06B-D50D9B63A9EA}" srcOrd="1" destOrd="0" parTransId="{392E9645-EB79-4C4E-8A27-B7EEA302C304}" sibTransId="{77420643-A449-4DE0-BDB4-07E374EC90CE}"/>
    <dgm:cxn modelId="{AC39C3FC-1E41-4214-899B-4B2B7B48C4BB}" srcId="{39FBA675-DE7F-46C4-ADDE-65793E9C550D}" destId="{9D4CF29E-69AD-4626-8807-E571CAF45147}" srcOrd="0" destOrd="0" parTransId="{7462932E-EE8F-4E9B-A19E-8F59F4B0F0D5}" sibTransId="{131B1A4C-EB6F-4CC6-BCA1-D81AEB3C06BB}"/>
    <dgm:cxn modelId="{ABFC52AD-5E1E-49EA-8330-041BB21E08F7}" type="presParOf" srcId="{B2305979-14C0-4ADE-B04D-282B64722D45}" destId="{FD92D9F4-BAB0-4E52-AF60-930995D80DF0}" srcOrd="0" destOrd="0" presId="urn:microsoft.com/office/officeart/2005/8/layout/chevron2"/>
    <dgm:cxn modelId="{EDE2684F-4BEF-4BD3-955D-EAAA2C34D127}" type="presParOf" srcId="{FD92D9F4-BAB0-4E52-AF60-930995D80DF0}" destId="{479F3049-B3BB-4049-90AE-D907551EAE91}" srcOrd="0" destOrd="0" presId="urn:microsoft.com/office/officeart/2005/8/layout/chevron2"/>
    <dgm:cxn modelId="{55AFAA86-6729-430D-A130-40EB4709314B}" type="presParOf" srcId="{FD92D9F4-BAB0-4E52-AF60-930995D80DF0}" destId="{B2FFE099-9EF1-42AA-8B76-718F80FEEC4A}" srcOrd="1" destOrd="0" presId="urn:microsoft.com/office/officeart/2005/8/layout/chevron2"/>
    <dgm:cxn modelId="{E15E73AF-5A7F-428E-9320-81624C12C9C7}" type="presParOf" srcId="{B2305979-14C0-4ADE-B04D-282B64722D45}" destId="{ABEBBB31-C058-4DF8-A3D5-83AC6676991A}" srcOrd="1" destOrd="0" presId="urn:microsoft.com/office/officeart/2005/8/layout/chevron2"/>
    <dgm:cxn modelId="{E7A50CE2-D5B9-4E5D-93CE-EA91E29618BF}" type="presParOf" srcId="{B2305979-14C0-4ADE-B04D-282B64722D45}" destId="{CD12C540-7B77-4453-9E6B-59A711C5122F}" srcOrd="2" destOrd="0" presId="urn:microsoft.com/office/officeart/2005/8/layout/chevron2"/>
    <dgm:cxn modelId="{B1E24629-E2EA-49E4-89EB-3604C3020AEA}" type="presParOf" srcId="{CD12C540-7B77-4453-9E6B-59A711C5122F}" destId="{78E6F3FF-27D5-4B73-ADB9-DFCD039C6E20}" srcOrd="0" destOrd="0" presId="urn:microsoft.com/office/officeart/2005/8/layout/chevron2"/>
    <dgm:cxn modelId="{C73B9CB6-2B6B-4DC8-999C-9C0B31742ECB}" type="presParOf" srcId="{CD12C540-7B77-4453-9E6B-59A711C5122F}" destId="{E65A4EF1-5182-437E-9F76-D794974190EE}" srcOrd="1" destOrd="0" presId="urn:microsoft.com/office/officeart/2005/8/layout/chevron2"/>
    <dgm:cxn modelId="{BBB7BFF9-64CF-4322-83DD-9CE0663D03BE}" type="presParOf" srcId="{B2305979-14C0-4ADE-B04D-282B64722D45}" destId="{40BA05F9-F93D-4D15-8E73-C25D9F0F0B8B}" srcOrd="3" destOrd="0" presId="urn:microsoft.com/office/officeart/2005/8/layout/chevron2"/>
    <dgm:cxn modelId="{5E0FA1CE-1841-43C5-9F45-D3CABD7C6CEB}" type="presParOf" srcId="{B2305979-14C0-4ADE-B04D-282B64722D45}" destId="{8B29A331-4F4E-464B-9A54-C650E196DAE7}" srcOrd="4" destOrd="0" presId="urn:microsoft.com/office/officeart/2005/8/layout/chevron2"/>
    <dgm:cxn modelId="{03DFEF0A-8DA3-4739-98C6-501833417F4C}" type="presParOf" srcId="{8B29A331-4F4E-464B-9A54-C650E196DAE7}" destId="{177F7E8A-0EC6-4FB4-8F0F-CE139280CEF8}" srcOrd="0" destOrd="0" presId="urn:microsoft.com/office/officeart/2005/8/layout/chevron2"/>
    <dgm:cxn modelId="{2B89E773-FBE3-4031-AD96-E36829A9BD31}" type="presParOf" srcId="{8B29A331-4F4E-464B-9A54-C650E196DAE7}" destId="{82992580-3840-496C-A5E2-4E8A252A4CCE}" srcOrd="1" destOrd="0" presId="urn:microsoft.com/office/officeart/2005/8/layout/chevron2"/>
    <dgm:cxn modelId="{A1134C6D-E338-4346-8B35-546F35F2F10A}" type="presParOf" srcId="{B2305979-14C0-4ADE-B04D-282B64722D45}" destId="{9E71378F-25B6-4666-B9B5-F502F33B6D37}" srcOrd="5" destOrd="0" presId="urn:microsoft.com/office/officeart/2005/8/layout/chevron2"/>
    <dgm:cxn modelId="{6AB78C38-1B51-4D77-97B7-71B49182C84B}" type="presParOf" srcId="{B2305979-14C0-4ADE-B04D-282B64722D45}" destId="{3DC9BA3C-995C-48C7-9A84-62A7A8B1265B}" srcOrd="6" destOrd="0" presId="urn:microsoft.com/office/officeart/2005/8/layout/chevron2"/>
    <dgm:cxn modelId="{ED732702-FAB9-487E-AA2D-2CE921BE6B06}" type="presParOf" srcId="{3DC9BA3C-995C-48C7-9A84-62A7A8B1265B}" destId="{74A04FDF-2A96-4935-A1E7-E8D49E15696D}" srcOrd="0" destOrd="0" presId="urn:microsoft.com/office/officeart/2005/8/layout/chevron2"/>
    <dgm:cxn modelId="{588CD51F-5611-4D9F-9A4D-5295042E7E99}" type="presParOf" srcId="{3DC9BA3C-995C-48C7-9A84-62A7A8B1265B}" destId="{F5707253-6AF1-45F3-9C53-DB5FF235CFC3}" srcOrd="1" destOrd="0" presId="urn:microsoft.com/office/officeart/2005/8/layout/chevron2"/>
    <dgm:cxn modelId="{28834FAF-35DF-4E31-B1C2-6A625271F049}" type="presParOf" srcId="{B2305979-14C0-4ADE-B04D-282B64722D45}" destId="{7B68EC7A-D871-4C57-8A00-94C8C8DF60F7}" srcOrd="7" destOrd="0" presId="urn:microsoft.com/office/officeart/2005/8/layout/chevron2"/>
    <dgm:cxn modelId="{6E4E1D7E-6C3E-477E-B6F5-FE1AD1FDCAED}" type="presParOf" srcId="{B2305979-14C0-4ADE-B04D-282B64722D45}" destId="{1D7B5DAE-C067-4A07-8A8A-26BCA1D7AA5A}" srcOrd="8" destOrd="0" presId="urn:microsoft.com/office/officeart/2005/8/layout/chevron2"/>
    <dgm:cxn modelId="{D10B569A-B79E-4A15-B792-B34A53B85FF9}" type="presParOf" srcId="{1D7B5DAE-C067-4A07-8A8A-26BCA1D7AA5A}" destId="{F319699F-749C-4C5B-848D-841683D64ED8}" srcOrd="0" destOrd="0" presId="urn:microsoft.com/office/officeart/2005/8/layout/chevron2"/>
    <dgm:cxn modelId="{93BA6420-1601-45C8-AC10-E4F1830EB643}" type="presParOf" srcId="{1D7B5DAE-C067-4A07-8A8A-26BCA1D7AA5A}" destId="{9515237F-AA03-481B-8504-6F00BF52AB4E}" srcOrd="1" destOrd="0" presId="urn:microsoft.com/office/officeart/2005/8/layout/chevron2"/>
    <dgm:cxn modelId="{E8004983-46E9-4008-9E0F-598A0E1A62BA}" type="presParOf" srcId="{B2305979-14C0-4ADE-B04D-282B64722D45}" destId="{0DCB5654-FAAF-46AB-84CC-978B490EA01D}" srcOrd="9" destOrd="0" presId="urn:microsoft.com/office/officeart/2005/8/layout/chevron2"/>
    <dgm:cxn modelId="{244D266A-969F-425E-89EE-4FEAD960684F}" type="presParOf" srcId="{B2305979-14C0-4ADE-B04D-282B64722D45}" destId="{5AD0AD2F-083F-48D5-B909-A0979D310EF3}" srcOrd="10" destOrd="0" presId="urn:microsoft.com/office/officeart/2005/8/layout/chevron2"/>
    <dgm:cxn modelId="{CDD62AFE-37F8-426A-B683-1404957B9C2C}" type="presParOf" srcId="{5AD0AD2F-083F-48D5-B909-A0979D310EF3}" destId="{A9792771-61C7-42C0-929B-8D569FD0DE02}" srcOrd="0" destOrd="0" presId="urn:microsoft.com/office/officeart/2005/8/layout/chevron2"/>
    <dgm:cxn modelId="{A74EE5DA-4A18-4476-8498-7DB946D267E9}" type="presParOf" srcId="{5AD0AD2F-083F-48D5-B909-A0979D310EF3}" destId="{7FC2C21F-639E-430E-9BE3-0772A0CE3075}" srcOrd="1" destOrd="0" presId="urn:microsoft.com/office/officeart/2005/8/layout/chevron2"/>
    <dgm:cxn modelId="{39FCE89F-4E6E-46AB-BBC3-A401D2D399A2}" type="presParOf" srcId="{B2305979-14C0-4ADE-B04D-282B64722D45}" destId="{85A8556B-8245-4945-A500-08C24AD7060D}" srcOrd="11" destOrd="0" presId="urn:microsoft.com/office/officeart/2005/8/layout/chevron2"/>
    <dgm:cxn modelId="{08F14C5A-F801-41C1-AB36-99E9F90F2491}" type="presParOf" srcId="{B2305979-14C0-4ADE-B04D-282B64722D45}" destId="{C342E845-28F8-47FE-91C7-BDA5A45F4608}" srcOrd="12" destOrd="0" presId="urn:microsoft.com/office/officeart/2005/8/layout/chevron2"/>
    <dgm:cxn modelId="{9147854E-5179-4FB8-A694-83C71BE727E4}" type="presParOf" srcId="{C342E845-28F8-47FE-91C7-BDA5A45F4608}" destId="{B521BC75-FE59-4075-8D51-3CD8E5FBA0E9}" srcOrd="0" destOrd="0" presId="urn:microsoft.com/office/officeart/2005/8/layout/chevron2"/>
    <dgm:cxn modelId="{BBD2CA6F-96DF-45E8-BCD0-F6609FBB629A}" type="presParOf" srcId="{C342E845-28F8-47FE-91C7-BDA5A45F4608}" destId="{6E8CCD9D-8AB3-45E7-815A-7B027F2B05A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9F3049-B3BB-4049-90AE-D907551EAE91}">
      <dsp:nvSpPr>
        <dsp:cNvPr id="0" name=""/>
        <dsp:cNvSpPr/>
      </dsp:nvSpPr>
      <dsp:spPr>
        <a:xfrm rot="5400000">
          <a:off x="-86022" y="88655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0</a:t>
          </a:r>
        </a:p>
      </dsp:txBody>
      <dsp:txXfrm rot="-5400000">
        <a:off x="1" y="203353"/>
        <a:ext cx="401439" cy="172045"/>
      </dsp:txXfrm>
    </dsp:sp>
    <dsp:sp modelId="{B2FFE099-9EF1-42AA-8B76-718F80FEEC4A}">
      <dsp:nvSpPr>
        <dsp:cNvPr id="0" name=""/>
        <dsp:cNvSpPr/>
      </dsp:nvSpPr>
      <dsp:spPr>
        <a:xfrm rot="5400000">
          <a:off x="3130409" y="-2726337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Create random matrices to multiply</a:t>
          </a:r>
          <a:endParaRPr lang="vi-VN" sz="1200" kern="1200" dirty="0"/>
        </a:p>
      </dsp:txBody>
      <dsp:txXfrm rot="-5400000">
        <a:off x="401439" y="20830"/>
        <a:ext cx="5812508" cy="336370"/>
      </dsp:txXfrm>
    </dsp:sp>
    <dsp:sp modelId="{78E6F3FF-27D5-4B73-ADB9-DFCD039C6E20}">
      <dsp:nvSpPr>
        <dsp:cNvPr id="0" name=""/>
        <dsp:cNvSpPr/>
      </dsp:nvSpPr>
      <dsp:spPr>
        <a:xfrm rot="5400000">
          <a:off x="-86022" y="586548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5714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5714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01</a:t>
          </a:r>
        </a:p>
      </dsp:txBody>
      <dsp:txXfrm rot="-5400000">
        <a:off x="1" y="701246"/>
        <a:ext cx="401439" cy="172045"/>
      </dsp:txXfrm>
    </dsp:sp>
    <dsp:sp modelId="{E65A4EF1-5182-437E-9F76-D794974190EE}">
      <dsp:nvSpPr>
        <dsp:cNvPr id="0" name=""/>
        <dsp:cNvSpPr/>
      </dsp:nvSpPr>
      <dsp:spPr>
        <a:xfrm rot="5400000">
          <a:off x="3130409" y="-2248328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5714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Convert it to binary stream</a:t>
          </a:r>
          <a:endParaRPr lang="vi-VN" sz="1200" kern="1200" dirty="0"/>
        </a:p>
      </dsp:txBody>
      <dsp:txXfrm rot="-5400000">
        <a:off x="401439" y="498839"/>
        <a:ext cx="5812508" cy="336370"/>
      </dsp:txXfrm>
    </dsp:sp>
    <dsp:sp modelId="{177F7E8A-0EC6-4FB4-8F0F-CE139280CEF8}">
      <dsp:nvSpPr>
        <dsp:cNvPr id="0" name=""/>
        <dsp:cNvSpPr/>
      </dsp:nvSpPr>
      <dsp:spPr>
        <a:xfrm rot="5400000">
          <a:off x="-86022" y="1084441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1429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1429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10</a:t>
          </a:r>
        </a:p>
      </dsp:txBody>
      <dsp:txXfrm rot="-5400000">
        <a:off x="1" y="1199139"/>
        <a:ext cx="401439" cy="172045"/>
      </dsp:txXfrm>
    </dsp:sp>
    <dsp:sp modelId="{82992580-3840-496C-A5E2-4E8A252A4CCE}">
      <dsp:nvSpPr>
        <dsp:cNvPr id="0" name=""/>
        <dsp:cNvSpPr/>
      </dsp:nvSpPr>
      <dsp:spPr>
        <a:xfrm rot="5400000">
          <a:off x="3130409" y="-1730551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1429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Implement assembly code for the algorithm to multiply 2 matrices</a:t>
          </a:r>
          <a:endParaRPr lang="vi-VN" sz="1200" kern="1200" dirty="0"/>
        </a:p>
      </dsp:txBody>
      <dsp:txXfrm rot="-5400000">
        <a:off x="401439" y="1016616"/>
        <a:ext cx="5812508" cy="336370"/>
      </dsp:txXfrm>
    </dsp:sp>
    <dsp:sp modelId="{74A04FDF-2A96-4935-A1E7-E8D49E15696D}">
      <dsp:nvSpPr>
        <dsp:cNvPr id="0" name=""/>
        <dsp:cNvSpPr/>
      </dsp:nvSpPr>
      <dsp:spPr>
        <a:xfrm rot="5400000">
          <a:off x="-86022" y="1582334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7143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714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11</a:t>
          </a:r>
        </a:p>
      </dsp:txBody>
      <dsp:txXfrm rot="-5400000">
        <a:off x="1" y="1697032"/>
        <a:ext cx="401439" cy="172045"/>
      </dsp:txXfrm>
    </dsp:sp>
    <dsp:sp modelId="{F5707253-6AF1-45F3-9C53-DB5FF235CFC3}">
      <dsp:nvSpPr>
        <dsp:cNvPr id="0" name=""/>
        <dsp:cNvSpPr/>
      </dsp:nvSpPr>
      <dsp:spPr>
        <a:xfrm rot="5400000">
          <a:off x="3130409" y="-1232659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714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Send the data to the data memory and instruction memory of the system in </a:t>
          </a:r>
          <a:r>
            <a:rPr lang="vi-VN" sz="1200" b="0" i="0" kern="1200" dirty="0"/>
            <a:t>the FPGA </a:t>
          </a:r>
          <a:r>
            <a:rPr lang="vi-VN" sz="1200" b="0" i="0" kern="1200" dirty="0" err="1"/>
            <a:t>board</a:t>
          </a:r>
          <a:r>
            <a:rPr lang="vi-VN" sz="1200" b="0" i="0" kern="1200" dirty="0"/>
            <a:t> (</a:t>
          </a:r>
          <a:r>
            <a:rPr lang="vi-VN" sz="1200" b="0" i="0" kern="1200" dirty="0" err="1"/>
            <a:t>via</a:t>
          </a:r>
          <a:r>
            <a:rPr lang="vi-VN" sz="1200" b="0" i="0" kern="1200" dirty="0"/>
            <a:t> UART)</a:t>
          </a:r>
          <a:endParaRPr lang="vi-VN" sz="1200" kern="1200" dirty="0"/>
        </a:p>
      </dsp:txBody>
      <dsp:txXfrm rot="-5400000">
        <a:off x="401439" y="1514508"/>
        <a:ext cx="5812508" cy="336370"/>
      </dsp:txXfrm>
    </dsp:sp>
    <dsp:sp modelId="{F319699F-749C-4C5B-848D-841683D64ED8}">
      <dsp:nvSpPr>
        <dsp:cNvPr id="0" name=""/>
        <dsp:cNvSpPr/>
      </dsp:nvSpPr>
      <dsp:spPr>
        <a:xfrm rot="5400000">
          <a:off x="-86022" y="2080226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2857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285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100</a:t>
          </a:r>
        </a:p>
      </dsp:txBody>
      <dsp:txXfrm rot="-5400000">
        <a:off x="1" y="2194924"/>
        <a:ext cx="401439" cy="172045"/>
      </dsp:txXfrm>
    </dsp:sp>
    <dsp:sp modelId="{9515237F-AA03-481B-8504-6F00BF52AB4E}">
      <dsp:nvSpPr>
        <dsp:cNvPr id="0" name=""/>
        <dsp:cNvSpPr/>
      </dsp:nvSpPr>
      <dsp:spPr>
        <a:xfrm rot="5400000">
          <a:off x="3130409" y="-734766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285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200" b="0" i="0" kern="1200" dirty="0" err="1"/>
            <a:t>Matrix</a:t>
          </a:r>
          <a:r>
            <a:rPr lang="vi-VN" sz="1200" b="0" i="0" kern="1200" dirty="0"/>
            <a:t> </a:t>
          </a:r>
          <a:r>
            <a:rPr lang="vi-VN" sz="1200" b="0" i="0" kern="1200" dirty="0" err="1"/>
            <a:t>multiplication</a:t>
          </a:r>
          <a:r>
            <a:rPr lang="vi-VN" sz="1200" b="0" i="0" kern="1200" dirty="0"/>
            <a:t> </a:t>
          </a:r>
          <a:r>
            <a:rPr lang="vi-VN" sz="1200" b="0" i="0" kern="1200" dirty="0" err="1"/>
            <a:t>using</a:t>
          </a:r>
          <a:r>
            <a:rPr lang="vi-VN" sz="1200" b="0" i="0" kern="1200" dirty="0"/>
            <a:t> </a:t>
          </a:r>
          <a:r>
            <a:rPr lang="vi-VN" sz="1200" b="0" i="0" kern="1200" dirty="0" err="1"/>
            <a:t>multi-core</a:t>
          </a:r>
          <a:r>
            <a:rPr lang="vi-VN" sz="1200" b="0" i="0" kern="1200" dirty="0"/>
            <a:t> </a:t>
          </a:r>
          <a:r>
            <a:rPr lang="vi-VN" sz="1200" b="0" i="0" kern="1200" dirty="0" err="1"/>
            <a:t>processor</a:t>
          </a:r>
          <a:endParaRPr lang="vi-VN" sz="1200" kern="1200" dirty="0"/>
        </a:p>
      </dsp:txBody>
      <dsp:txXfrm rot="-5400000">
        <a:off x="401439" y="2012401"/>
        <a:ext cx="5812508" cy="336370"/>
      </dsp:txXfrm>
    </dsp:sp>
    <dsp:sp modelId="{A9792771-61C7-42C0-929B-8D569FD0DE02}">
      <dsp:nvSpPr>
        <dsp:cNvPr id="0" name=""/>
        <dsp:cNvSpPr/>
      </dsp:nvSpPr>
      <dsp:spPr>
        <a:xfrm rot="5400000">
          <a:off x="-86022" y="2578119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8571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8571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101</a:t>
          </a:r>
        </a:p>
      </dsp:txBody>
      <dsp:txXfrm rot="-5400000">
        <a:off x="1" y="2692817"/>
        <a:ext cx="401439" cy="172045"/>
      </dsp:txXfrm>
    </dsp:sp>
    <dsp:sp modelId="{7FC2C21F-639E-430E-9BE3-0772A0CE3075}">
      <dsp:nvSpPr>
        <dsp:cNvPr id="0" name=""/>
        <dsp:cNvSpPr/>
      </dsp:nvSpPr>
      <dsp:spPr>
        <a:xfrm rot="5400000">
          <a:off x="3130409" y="-236873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8571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Send the answer matrix as a binary data stream to the laptop</a:t>
          </a:r>
          <a:endParaRPr lang="vi-VN" sz="1200" kern="1200" dirty="0"/>
        </a:p>
      </dsp:txBody>
      <dsp:txXfrm rot="-5400000">
        <a:off x="401439" y="2510294"/>
        <a:ext cx="5812508" cy="336370"/>
      </dsp:txXfrm>
    </dsp:sp>
    <dsp:sp modelId="{B521BC75-FE59-4075-8D51-3CD8E5FBA0E9}">
      <dsp:nvSpPr>
        <dsp:cNvPr id="0" name=""/>
        <dsp:cNvSpPr/>
      </dsp:nvSpPr>
      <dsp:spPr>
        <a:xfrm rot="5400000">
          <a:off x="-86022" y="3076012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34286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34286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kern="1200" dirty="0"/>
            <a:t>110</a:t>
          </a:r>
        </a:p>
      </dsp:txBody>
      <dsp:txXfrm rot="-5400000">
        <a:off x="1" y="3190710"/>
        <a:ext cx="401439" cy="172045"/>
      </dsp:txXfrm>
    </dsp:sp>
    <dsp:sp modelId="{6E8CCD9D-8AB3-45E7-815A-7B027F2B05A9}">
      <dsp:nvSpPr>
        <dsp:cNvPr id="0" name=""/>
        <dsp:cNvSpPr/>
      </dsp:nvSpPr>
      <dsp:spPr>
        <a:xfrm rot="5400000">
          <a:off x="3130409" y="261019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34286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dirty="0"/>
            <a:t>Convert binary data to answer matrix</a:t>
          </a:r>
          <a:endParaRPr lang="vi-VN" sz="1200" kern="1200" dirty="0"/>
        </a:p>
      </dsp:txBody>
      <dsp:txXfrm rot="-5400000">
        <a:off x="401439" y="3008187"/>
        <a:ext cx="5812508" cy="336370"/>
      </dsp:txXfrm>
    </dsp:sp>
    <dsp:sp modelId="{A094D1B2-733A-46F4-94E4-E425A5337497}">
      <dsp:nvSpPr>
        <dsp:cNvPr id="0" name=""/>
        <dsp:cNvSpPr/>
      </dsp:nvSpPr>
      <dsp:spPr>
        <a:xfrm rot="5400000">
          <a:off x="-86022" y="3573905"/>
          <a:ext cx="573484" cy="401439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111</a:t>
          </a:r>
          <a:endParaRPr lang="vi-VN" sz="1100" kern="1200" dirty="0"/>
        </a:p>
      </dsp:txBody>
      <dsp:txXfrm rot="-5400000">
        <a:off x="1" y="3688603"/>
        <a:ext cx="401439" cy="172045"/>
      </dsp:txXfrm>
    </dsp:sp>
    <dsp:sp modelId="{8222B67E-04A1-44F1-9938-4DD1CA11E9F9}">
      <dsp:nvSpPr>
        <dsp:cNvPr id="0" name=""/>
        <dsp:cNvSpPr/>
      </dsp:nvSpPr>
      <dsp:spPr>
        <a:xfrm rot="5400000">
          <a:off x="3130409" y="758912"/>
          <a:ext cx="372764" cy="5830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200" b="0" i="0" kern="1200"/>
            <a:t>Validate the calculation</a:t>
          </a:r>
          <a:br>
            <a:rPr lang="vi-VN" sz="1200" kern="1200"/>
          </a:br>
          <a:endParaRPr lang="vi-VN" sz="1200" kern="1200"/>
        </a:p>
      </dsp:txBody>
      <dsp:txXfrm rot="-5400000">
        <a:off x="401439" y="3506080"/>
        <a:ext cx="5812508" cy="336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9F3049-B3BB-4049-90AE-D907551EAE91}">
      <dsp:nvSpPr>
        <dsp:cNvPr id="0" name=""/>
        <dsp:cNvSpPr/>
      </dsp:nvSpPr>
      <dsp:spPr>
        <a:xfrm rot="5400000">
          <a:off x="-98077" y="100151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0</a:t>
          </a:r>
        </a:p>
      </dsp:txBody>
      <dsp:txXfrm rot="-5400000">
        <a:off x="1" y="230921"/>
        <a:ext cx="457696" cy="196155"/>
      </dsp:txXfrm>
    </dsp:sp>
    <dsp:sp modelId="{B2FFE099-9EF1-42AA-8B76-718F80FEEC4A}">
      <dsp:nvSpPr>
        <dsp:cNvPr id="0" name=""/>
        <dsp:cNvSpPr/>
      </dsp:nvSpPr>
      <dsp:spPr>
        <a:xfrm rot="5400000">
          <a:off x="3064346" y="-2604576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Design</a:t>
          </a:r>
          <a:r>
            <a:rPr lang="vi-VN" sz="1300" b="0" i="0" kern="1200" dirty="0"/>
            <a:t> a </a:t>
          </a:r>
          <a:r>
            <a:rPr lang="vi-VN" sz="1300" b="0" i="0" kern="1200" dirty="0" err="1"/>
            <a:t>matrix</a:t>
          </a:r>
          <a:r>
            <a:rPr lang="vi-VN" sz="1300" b="0" i="0" kern="1200" dirty="0"/>
            <a:t> </a:t>
          </a:r>
          <a:r>
            <a:rPr lang="vi-VN" sz="1300" b="0" i="0" kern="1200" dirty="0" err="1"/>
            <a:t>multiplication</a:t>
          </a:r>
          <a:r>
            <a:rPr lang="vi-VN" sz="1300" b="0" i="0" kern="1200" dirty="0"/>
            <a:t> </a:t>
          </a:r>
          <a:r>
            <a:rPr lang="vi-VN" sz="1300" b="0" i="0" kern="1200" dirty="0" err="1"/>
            <a:t>algorithm</a:t>
          </a:r>
          <a:endParaRPr lang="vi-VN" sz="1300" kern="1200" dirty="0"/>
        </a:p>
      </dsp:txBody>
      <dsp:txXfrm rot="-5400000">
        <a:off x="457697" y="22820"/>
        <a:ext cx="5617556" cy="383509"/>
      </dsp:txXfrm>
    </dsp:sp>
    <dsp:sp modelId="{78E6F3FF-27D5-4B73-ADB9-DFCD039C6E20}">
      <dsp:nvSpPr>
        <dsp:cNvPr id="0" name=""/>
        <dsp:cNvSpPr/>
      </dsp:nvSpPr>
      <dsp:spPr>
        <a:xfrm rot="5400000">
          <a:off x="-98077" y="667818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01</a:t>
          </a:r>
        </a:p>
      </dsp:txBody>
      <dsp:txXfrm rot="-5400000">
        <a:off x="1" y="798588"/>
        <a:ext cx="457696" cy="196155"/>
      </dsp:txXfrm>
    </dsp:sp>
    <dsp:sp modelId="{E65A4EF1-5182-437E-9F76-D794974190EE}">
      <dsp:nvSpPr>
        <dsp:cNvPr id="0" name=""/>
        <dsp:cNvSpPr/>
      </dsp:nvSpPr>
      <dsp:spPr>
        <a:xfrm rot="5400000">
          <a:off x="3064346" y="-2036909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Design</a:t>
          </a:r>
          <a:r>
            <a:rPr lang="vi-VN" sz="1300" b="0" i="0" kern="1200" dirty="0"/>
            <a:t> the ISA</a:t>
          </a:r>
          <a:endParaRPr lang="vi-VN" sz="1300" kern="1200" dirty="0"/>
        </a:p>
      </dsp:txBody>
      <dsp:txXfrm rot="-5400000">
        <a:off x="457697" y="590487"/>
        <a:ext cx="5617556" cy="383509"/>
      </dsp:txXfrm>
    </dsp:sp>
    <dsp:sp modelId="{177F7E8A-0EC6-4FB4-8F0F-CE139280CEF8}">
      <dsp:nvSpPr>
        <dsp:cNvPr id="0" name=""/>
        <dsp:cNvSpPr/>
      </dsp:nvSpPr>
      <dsp:spPr>
        <a:xfrm rot="5400000">
          <a:off x="-98077" y="1235485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10</a:t>
          </a:r>
        </a:p>
      </dsp:txBody>
      <dsp:txXfrm rot="-5400000">
        <a:off x="1" y="1366255"/>
        <a:ext cx="457696" cy="196155"/>
      </dsp:txXfrm>
    </dsp:sp>
    <dsp:sp modelId="{82992580-3840-496C-A5E2-4E8A252A4CCE}">
      <dsp:nvSpPr>
        <dsp:cNvPr id="0" name=""/>
        <dsp:cNvSpPr/>
      </dsp:nvSpPr>
      <dsp:spPr>
        <a:xfrm rot="5400000">
          <a:off x="3064346" y="-1469242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Design</a:t>
          </a:r>
          <a:r>
            <a:rPr lang="vi-VN" sz="1300" b="0" i="0" kern="1200" dirty="0"/>
            <a:t> the (</a:t>
          </a:r>
          <a:r>
            <a:rPr lang="vi-VN" sz="1300" b="0" i="0" kern="1200" dirty="0" err="1"/>
            <a:t>primitive</a:t>
          </a:r>
          <a:r>
            <a:rPr lang="vi-VN" sz="1300" b="0" i="0" kern="1200" dirty="0"/>
            <a:t>) </a:t>
          </a:r>
          <a:r>
            <a:rPr lang="vi-VN" sz="1300" b="0" i="0" kern="1200" dirty="0" err="1"/>
            <a:t>Data</a:t>
          </a:r>
          <a:r>
            <a:rPr lang="vi-VN" sz="1300" b="0" i="0" kern="1200" dirty="0"/>
            <a:t> </a:t>
          </a:r>
          <a:r>
            <a:rPr lang="vi-VN" sz="1300" b="0" i="0" kern="1200" dirty="0" err="1"/>
            <a:t>Path</a:t>
          </a:r>
          <a:endParaRPr lang="vi-VN" sz="1300" kern="1200" dirty="0"/>
        </a:p>
      </dsp:txBody>
      <dsp:txXfrm rot="-5400000">
        <a:off x="457697" y="1158154"/>
        <a:ext cx="5617556" cy="383509"/>
      </dsp:txXfrm>
    </dsp:sp>
    <dsp:sp modelId="{74A04FDF-2A96-4935-A1E7-E8D49E15696D}">
      <dsp:nvSpPr>
        <dsp:cNvPr id="0" name=""/>
        <dsp:cNvSpPr/>
      </dsp:nvSpPr>
      <dsp:spPr>
        <a:xfrm rot="5400000">
          <a:off x="-98077" y="1803151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11</a:t>
          </a:r>
        </a:p>
      </dsp:txBody>
      <dsp:txXfrm rot="-5400000">
        <a:off x="1" y="1933921"/>
        <a:ext cx="457696" cy="196155"/>
      </dsp:txXfrm>
    </dsp:sp>
    <dsp:sp modelId="{F5707253-6AF1-45F3-9C53-DB5FF235CFC3}">
      <dsp:nvSpPr>
        <dsp:cNvPr id="0" name=""/>
        <dsp:cNvSpPr/>
      </dsp:nvSpPr>
      <dsp:spPr>
        <a:xfrm rot="5400000">
          <a:off x="3064346" y="-901575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Design</a:t>
          </a:r>
          <a:r>
            <a:rPr lang="vi-VN" sz="1300" b="0" i="0" kern="1200" dirty="0"/>
            <a:t> the </a:t>
          </a:r>
          <a:r>
            <a:rPr lang="vi-VN" sz="1300" b="0" i="0" kern="1200" dirty="0" err="1"/>
            <a:t>Assembly</a:t>
          </a:r>
          <a:r>
            <a:rPr lang="vi-VN" sz="1300" b="0" i="0" kern="1200" dirty="0"/>
            <a:t> </a:t>
          </a:r>
          <a:r>
            <a:rPr lang="vi-VN" sz="1300" b="0" i="0" kern="1200" dirty="0" err="1"/>
            <a:t>code</a:t>
          </a:r>
          <a:endParaRPr lang="vi-VN" sz="1300" kern="1200" dirty="0"/>
        </a:p>
      </dsp:txBody>
      <dsp:txXfrm rot="-5400000">
        <a:off x="457697" y="1725821"/>
        <a:ext cx="5617556" cy="383509"/>
      </dsp:txXfrm>
    </dsp:sp>
    <dsp:sp modelId="{F319699F-749C-4C5B-848D-841683D64ED8}">
      <dsp:nvSpPr>
        <dsp:cNvPr id="0" name=""/>
        <dsp:cNvSpPr/>
      </dsp:nvSpPr>
      <dsp:spPr>
        <a:xfrm rot="5400000">
          <a:off x="-98077" y="2370818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100</a:t>
          </a:r>
        </a:p>
      </dsp:txBody>
      <dsp:txXfrm rot="-5400000">
        <a:off x="1" y="2501588"/>
        <a:ext cx="457696" cy="196155"/>
      </dsp:txXfrm>
    </dsp:sp>
    <dsp:sp modelId="{9515237F-AA03-481B-8504-6F00BF52AB4E}">
      <dsp:nvSpPr>
        <dsp:cNvPr id="0" name=""/>
        <dsp:cNvSpPr/>
      </dsp:nvSpPr>
      <dsp:spPr>
        <a:xfrm rot="5400000">
          <a:off x="3064346" y="-333909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Design</a:t>
          </a:r>
          <a:r>
            <a:rPr lang="vi-VN" sz="1300" b="0" i="0" kern="1200" dirty="0"/>
            <a:t> the </a:t>
          </a:r>
          <a:r>
            <a:rPr lang="vi-VN" sz="1300" b="0" i="0" kern="1200" dirty="0" err="1"/>
            <a:t>Micro-Architecture</a:t>
          </a:r>
          <a:endParaRPr lang="vi-VN" sz="1300" kern="1200" dirty="0"/>
        </a:p>
      </dsp:txBody>
      <dsp:txXfrm rot="-5400000">
        <a:off x="457697" y="2293487"/>
        <a:ext cx="5617556" cy="383509"/>
      </dsp:txXfrm>
    </dsp:sp>
    <dsp:sp modelId="{A9792771-61C7-42C0-929B-8D569FD0DE02}">
      <dsp:nvSpPr>
        <dsp:cNvPr id="0" name=""/>
        <dsp:cNvSpPr/>
      </dsp:nvSpPr>
      <dsp:spPr>
        <a:xfrm rot="5400000">
          <a:off x="-98077" y="2938485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101</a:t>
          </a:r>
        </a:p>
      </dsp:txBody>
      <dsp:txXfrm rot="-5400000">
        <a:off x="1" y="3069255"/>
        <a:ext cx="457696" cy="196155"/>
      </dsp:txXfrm>
    </dsp:sp>
    <dsp:sp modelId="{7FC2C21F-639E-430E-9BE3-0772A0CE3075}">
      <dsp:nvSpPr>
        <dsp:cNvPr id="0" name=""/>
        <dsp:cNvSpPr/>
      </dsp:nvSpPr>
      <dsp:spPr>
        <a:xfrm rot="5400000">
          <a:off x="3064346" y="233757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300" b="0" i="0" kern="1200" dirty="0" err="1"/>
            <a:t>Extend</a:t>
          </a:r>
          <a:r>
            <a:rPr lang="vi-VN" sz="1300" b="0" i="0" kern="1200" dirty="0"/>
            <a:t> </a:t>
          </a:r>
          <a:r>
            <a:rPr lang="vi-VN" sz="1300" b="0" i="0" kern="1200" dirty="0" err="1"/>
            <a:t>processor</a:t>
          </a:r>
          <a:r>
            <a:rPr lang="vi-VN" sz="1300" b="0" i="0" kern="1200" dirty="0"/>
            <a:t> </a:t>
          </a:r>
          <a:r>
            <a:rPr lang="vi-VN" sz="1300" b="0" i="0" kern="1200" dirty="0" err="1"/>
            <a:t>design</a:t>
          </a:r>
          <a:r>
            <a:rPr lang="vi-VN" sz="1300" b="0" i="0" kern="1200" dirty="0"/>
            <a:t> to </a:t>
          </a:r>
          <a:r>
            <a:rPr lang="vi-VN" sz="1300" b="0" i="0" kern="1200" dirty="0" err="1"/>
            <a:t>multi-core</a:t>
          </a:r>
          <a:r>
            <a:rPr lang="vi-VN" sz="1300" b="0" i="0" kern="1200" dirty="0"/>
            <a:t> </a:t>
          </a:r>
          <a:r>
            <a:rPr lang="vi-VN" sz="1300" b="0" i="0" kern="1200" dirty="0" err="1"/>
            <a:t>processor</a:t>
          </a:r>
          <a:r>
            <a:rPr lang="vi-VN" sz="1300" b="0" i="0" kern="1200" dirty="0"/>
            <a:t> </a:t>
          </a:r>
          <a:r>
            <a:rPr lang="vi-VN" sz="1300" b="0" i="0" kern="1200" dirty="0" err="1"/>
            <a:t>design</a:t>
          </a:r>
          <a:endParaRPr lang="vi-VN" sz="1300" kern="1200" dirty="0"/>
        </a:p>
      </dsp:txBody>
      <dsp:txXfrm rot="-5400000">
        <a:off x="457697" y="2861154"/>
        <a:ext cx="5617556" cy="383509"/>
      </dsp:txXfrm>
    </dsp:sp>
    <dsp:sp modelId="{B521BC75-FE59-4075-8D51-3CD8E5FBA0E9}">
      <dsp:nvSpPr>
        <dsp:cNvPr id="0" name=""/>
        <dsp:cNvSpPr/>
      </dsp:nvSpPr>
      <dsp:spPr>
        <a:xfrm rot="5400000">
          <a:off x="-98077" y="3506152"/>
          <a:ext cx="653851" cy="457696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300" kern="1200" dirty="0"/>
            <a:t>110</a:t>
          </a:r>
        </a:p>
      </dsp:txBody>
      <dsp:txXfrm rot="-5400000">
        <a:off x="1" y="3636922"/>
        <a:ext cx="457696" cy="196155"/>
      </dsp:txXfrm>
    </dsp:sp>
    <dsp:sp modelId="{6E8CCD9D-8AB3-45E7-815A-7B027F2B05A9}">
      <dsp:nvSpPr>
        <dsp:cNvPr id="0" name=""/>
        <dsp:cNvSpPr/>
      </dsp:nvSpPr>
      <dsp:spPr>
        <a:xfrm rot="5400000">
          <a:off x="3064346" y="801424"/>
          <a:ext cx="425003" cy="56383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/>
            <a:t>Implement Communication system between FPGA board and the</a:t>
          </a:r>
          <a:r>
            <a:rPr lang="vi-VN" sz="1300" b="0" i="0" kern="1200" dirty="0"/>
            <a:t> </a:t>
          </a:r>
          <a:r>
            <a:rPr lang="vi-VN" sz="1300" b="0" i="0" kern="1200" dirty="0" err="1"/>
            <a:t>laptop</a:t>
          </a:r>
          <a:endParaRPr lang="vi-VN" sz="1300" kern="1200" dirty="0"/>
        </a:p>
      </dsp:txBody>
      <dsp:txXfrm rot="-5400000">
        <a:off x="457697" y="3428821"/>
        <a:ext cx="5617556" cy="383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33f970efa5_7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33f970efa5_7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d362d286f3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d362d286f3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362d286f3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362d286f3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d362d286f3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d362d286f3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ecc7082a3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ecc7082a3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ecc7082a3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ecc7082a3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ecc7082a3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ecc7082a3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199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cc7082a3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ecc7082a3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cc7082a3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ecc7082a3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917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d362d286f3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d362d286f3_1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362d286f3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362d286f3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ecc7082a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ecc7082a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ecc7082a3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ecc7082a3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612025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1339c01dfe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1339c01dfe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3300" y="1036963"/>
            <a:ext cx="6469500" cy="195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133300" y="3306875"/>
            <a:ext cx="54738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875300" y="4434050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/>
            </a:lvl1pPr>
            <a:lvl2pPr lvl="1">
              <a:buNone/>
              <a:defRPr sz="1600"/>
            </a:lvl2pPr>
            <a:lvl3pPr lvl="2">
              <a:buNone/>
              <a:defRPr sz="1600"/>
            </a:lvl3pPr>
            <a:lvl4pPr lvl="3">
              <a:buNone/>
              <a:defRPr sz="1600"/>
            </a:lvl4pPr>
            <a:lvl5pPr lvl="4">
              <a:buNone/>
              <a:defRPr sz="1600"/>
            </a:lvl5pPr>
            <a:lvl6pPr lvl="5">
              <a:buNone/>
              <a:defRPr sz="1600"/>
            </a:lvl6pPr>
            <a:lvl7pPr lvl="6">
              <a:buNone/>
              <a:defRPr sz="1600"/>
            </a:lvl7pPr>
            <a:lvl8pPr lvl="7">
              <a:buNone/>
              <a:defRPr sz="1600"/>
            </a:lvl8pPr>
            <a:lvl9pPr lvl="8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6801078" y="621971"/>
            <a:ext cx="2125029" cy="403038"/>
            <a:chOff x="6787353" y="621971"/>
            <a:chExt cx="2125029" cy="403038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360500" y="2513000"/>
            <a:ext cx="64230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3657600" y="1269375"/>
            <a:ext cx="182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360500" y="3427400"/>
            <a:ext cx="6423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34269" y="1601563"/>
            <a:ext cx="3677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>
            <a:off x="5747400" y="1834950"/>
            <a:ext cx="14067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>
            <a:off x="1834269" y="2515963"/>
            <a:ext cx="3677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7"/>
          <p:cNvSpPr/>
          <p:nvPr/>
        </p:nvSpPr>
        <p:spPr>
          <a:xfrm rot="10800000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1797416" y="1361775"/>
            <a:ext cx="24690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title" idx="2" hasCustomPrompt="1"/>
          </p:nvPr>
        </p:nvSpPr>
        <p:spPr>
          <a:xfrm>
            <a:off x="9694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1"/>
          </p:nvPr>
        </p:nvSpPr>
        <p:spPr>
          <a:xfrm>
            <a:off x="1797416" y="1891900"/>
            <a:ext cx="2469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 idx="3"/>
          </p:nvPr>
        </p:nvSpPr>
        <p:spPr>
          <a:xfrm>
            <a:off x="1797416" y="2972205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title" idx="4" hasCustomPrompt="1"/>
          </p:nvPr>
        </p:nvSpPr>
        <p:spPr>
          <a:xfrm>
            <a:off x="9694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5"/>
          </p:nvPr>
        </p:nvSpPr>
        <p:spPr>
          <a:xfrm>
            <a:off x="1797416" y="3499900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 idx="6"/>
          </p:nvPr>
        </p:nvSpPr>
        <p:spPr>
          <a:xfrm>
            <a:off x="5768000" y="1359358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 idx="7" hasCustomPrompt="1"/>
          </p:nvPr>
        </p:nvSpPr>
        <p:spPr>
          <a:xfrm>
            <a:off x="49318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8"/>
          </p:nvPr>
        </p:nvSpPr>
        <p:spPr>
          <a:xfrm>
            <a:off x="5768000" y="1889487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9"/>
          </p:nvPr>
        </p:nvSpPr>
        <p:spPr>
          <a:xfrm>
            <a:off x="5768000" y="2972205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13" hasCustomPrompt="1"/>
          </p:nvPr>
        </p:nvSpPr>
        <p:spPr>
          <a:xfrm>
            <a:off x="49318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14"/>
          </p:nvPr>
        </p:nvSpPr>
        <p:spPr>
          <a:xfrm>
            <a:off x="5768000" y="3499900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title" idx="15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1416613" y="1977525"/>
            <a:ext cx="3017400" cy="16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20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142" name="Google Shape;142;p20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subTitle" idx="1"/>
          </p:nvPr>
        </p:nvSpPr>
        <p:spPr>
          <a:xfrm>
            <a:off x="1969100" y="2988163"/>
            <a:ext cx="52059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1"/>
          <p:cNvSpPr/>
          <p:nvPr/>
        </p:nvSpPr>
        <p:spPr>
          <a:xfrm flipH="1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subTitle" idx="1"/>
          </p:nvPr>
        </p:nvSpPr>
        <p:spPr>
          <a:xfrm>
            <a:off x="5171600" y="1997050"/>
            <a:ext cx="3076500" cy="13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3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" name="Google Shape;159;p23"/>
          <p:cNvGrpSpPr/>
          <p:nvPr/>
        </p:nvGrpSpPr>
        <p:grpSpPr>
          <a:xfrm rot="-5400000" flipH="1">
            <a:off x="8094374" y="4241717"/>
            <a:ext cx="1672852" cy="143201"/>
            <a:chOff x="7239530" y="753659"/>
            <a:chExt cx="1672852" cy="143201"/>
          </a:xfrm>
        </p:grpSpPr>
        <p:sp>
          <p:nvSpPr>
            <p:cNvPr id="160" name="Google Shape;160;p2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64" name="Google Shape;164;p24"/>
          <p:cNvGrpSpPr/>
          <p:nvPr/>
        </p:nvGrpSpPr>
        <p:grpSpPr>
          <a:xfrm rot="-5400000" flipH="1">
            <a:off x="8094374" y="4241717"/>
            <a:ext cx="1672852" cy="143201"/>
            <a:chOff x="7239530" y="753659"/>
            <a:chExt cx="1672852" cy="143201"/>
          </a:xfrm>
        </p:grpSpPr>
        <p:sp>
          <p:nvSpPr>
            <p:cNvPr id="165" name="Google Shape;165;p24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24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1247877" y="2362200"/>
            <a:ext cx="1970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1"/>
          </p:nvPr>
        </p:nvSpPr>
        <p:spPr>
          <a:xfrm>
            <a:off x="1247877" y="2819400"/>
            <a:ext cx="19701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 idx="2"/>
          </p:nvPr>
        </p:nvSpPr>
        <p:spPr>
          <a:xfrm>
            <a:off x="3663150" y="2362200"/>
            <a:ext cx="1970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3"/>
          </p:nvPr>
        </p:nvSpPr>
        <p:spPr>
          <a:xfrm>
            <a:off x="3663150" y="2819400"/>
            <a:ext cx="19701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title" idx="4"/>
          </p:nvPr>
        </p:nvSpPr>
        <p:spPr>
          <a:xfrm>
            <a:off x="6078423" y="2362200"/>
            <a:ext cx="1970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5"/>
          </p:nvPr>
        </p:nvSpPr>
        <p:spPr>
          <a:xfrm>
            <a:off x="6078423" y="2819400"/>
            <a:ext cx="19701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6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1420225" y="1535875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subTitle" idx="1"/>
          </p:nvPr>
        </p:nvSpPr>
        <p:spPr>
          <a:xfrm>
            <a:off x="1420225" y="1891778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 idx="2"/>
          </p:nvPr>
        </p:nvSpPr>
        <p:spPr>
          <a:xfrm>
            <a:off x="1420225" y="2510691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3"/>
          </p:nvPr>
        </p:nvSpPr>
        <p:spPr>
          <a:xfrm>
            <a:off x="1420225" y="2866600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title" idx="4"/>
          </p:nvPr>
        </p:nvSpPr>
        <p:spPr>
          <a:xfrm>
            <a:off x="1420225" y="3485507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5"/>
          </p:nvPr>
        </p:nvSpPr>
        <p:spPr>
          <a:xfrm>
            <a:off x="1420225" y="3841422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1218149" y="1529925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7" name="Google Shape;207;p29"/>
          <p:cNvSpPr txBox="1">
            <a:spLocks noGrp="1"/>
          </p:cNvSpPr>
          <p:nvPr>
            <p:ph type="subTitle" idx="1"/>
          </p:nvPr>
        </p:nvSpPr>
        <p:spPr>
          <a:xfrm>
            <a:off x="1218149" y="1987125"/>
            <a:ext cx="3036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title" idx="2"/>
          </p:nvPr>
        </p:nvSpPr>
        <p:spPr>
          <a:xfrm>
            <a:off x="4889551" y="1529925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subTitle" idx="3"/>
          </p:nvPr>
        </p:nvSpPr>
        <p:spPr>
          <a:xfrm>
            <a:off x="4889551" y="1987125"/>
            <a:ext cx="3036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title" idx="4"/>
          </p:nvPr>
        </p:nvSpPr>
        <p:spPr>
          <a:xfrm>
            <a:off x="1218149" y="2869500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1" name="Google Shape;211;p29"/>
          <p:cNvSpPr txBox="1">
            <a:spLocks noGrp="1"/>
          </p:cNvSpPr>
          <p:nvPr>
            <p:ph type="subTitle" idx="5"/>
          </p:nvPr>
        </p:nvSpPr>
        <p:spPr>
          <a:xfrm>
            <a:off x="1218149" y="3326700"/>
            <a:ext cx="3036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title" idx="6"/>
          </p:nvPr>
        </p:nvSpPr>
        <p:spPr>
          <a:xfrm>
            <a:off x="4889551" y="2869500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7"/>
          </p:nvPr>
        </p:nvSpPr>
        <p:spPr>
          <a:xfrm>
            <a:off x="4889551" y="3326700"/>
            <a:ext cx="3036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title" idx="8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9"/>
          <p:cNvSpPr/>
          <p:nvPr/>
        </p:nvSpPr>
        <p:spPr>
          <a:xfrm>
            <a:off x="223205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" name="Google Shape;216;p29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217" name="Google Shape;217;p29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362488" y="1551223"/>
            <a:ext cx="3835800" cy="88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487763" y="1834950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362468" y="2438323"/>
            <a:ext cx="3835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chemeClr val="accent2"/>
                </a:solidFill>
              </a:defRPr>
            </a:lvl1pPr>
            <a:lvl2pPr lvl="1" rtl="0">
              <a:buNone/>
              <a:defRPr sz="1600">
                <a:solidFill>
                  <a:schemeClr val="accent2"/>
                </a:solidFill>
              </a:defRPr>
            </a:lvl2pPr>
            <a:lvl3pPr lvl="2" rtl="0">
              <a:buNone/>
              <a:defRPr sz="1600">
                <a:solidFill>
                  <a:schemeClr val="accent2"/>
                </a:solidFill>
              </a:defRPr>
            </a:lvl3pPr>
            <a:lvl4pPr lvl="3" rtl="0">
              <a:buNone/>
              <a:defRPr sz="1600">
                <a:solidFill>
                  <a:schemeClr val="accent2"/>
                </a:solidFill>
              </a:defRPr>
            </a:lvl4pPr>
            <a:lvl5pPr lvl="4" rtl="0">
              <a:buNone/>
              <a:defRPr sz="1600">
                <a:solidFill>
                  <a:schemeClr val="accent2"/>
                </a:solidFill>
              </a:defRPr>
            </a:lvl5pPr>
            <a:lvl6pPr lvl="5" rtl="0">
              <a:buNone/>
              <a:defRPr sz="1600">
                <a:solidFill>
                  <a:schemeClr val="accent2"/>
                </a:solidFill>
              </a:defRPr>
            </a:lvl6pPr>
            <a:lvl7pPr lvl="6" rtl="0">
              <a:buNone/>
              <a:defRPr sz="1600">
                <a:solidFill>
                  <a:schemeClr val="accent2"/>
                </a:solidFill>
              </a:defRPr>
            </a:lvl7pPr>
            <a:lvl8pPr lvl="7" rtl="0">
              <a:buNone/>
              <a:defRPr sz="1600">
                <a:solidFill>
                  <a:schemeClr val="accent2"/>
                </a:solidFill>
              </a:defRPr>
            </a:lvl8pPr>
            <a:lvl9pPr lvl="8" rtl="0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3"/>
          <p:cNvSpPr/>
          <p:nvPr/>
        </p:nvSpPr>
        <p:spPr>
          <a:xfrm rot="10800000" flipH="1">
            <a:off x="223205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 rot="-5400000">
            <a:off x="-577123" y="764817"/>
            <a:ext cx="1672852" cy="143201"/>
            <a:chOff x="7239530" y="753659"/>
            <a:chExt cx="1672852" cy="143201"/>
          </a:xfrm>
        </p:grpSpPr>
        <p:sp>
          <p:nvSpPr>
            <p:cNvPr id="28" name="Google Shape;28;p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>
            <a:spLocks noGrp="1"/>
          </p:cNvSpPr>
          <p:nvPr>
            <p:ph type="title"/>
          </p:nvPr>
        </p:nvSpPr>
        <p:spPr>
          <a:xfrm>
            <a:off x="1006509" y="1504950"/>
            <a:ext cx="238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30"/>
          <p:cNvSpPr txBox="1">
            <a:spLocks noGrp="1"/>
          </p:cNvSpPr>
          <p:nvPr>
            <p:ph type="subTitle" idx="1"/>
          </p:nvPr>
        </p:nvSpPr>
        <p:spPr>
          <a:xfrm>
            <a:off x="1006509" y="1962150"/>
            <a:ext cx="238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0"/>
          <p:cNvSpPr txBox="1">
            <a:spLocks noGrp="1"/>
          </p:cNvSpPr>
          <p:nvPr>
            <p:ph type="title" idx="2"/>
          </p:nvPr>
        </p:nvSpPr>
        <p:spPr>
          <a:xfrm>
            <a:off x="5754891" y="2975700"/>
            <a:ext cx="238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subTitle" idx="3"/>
          </p:nvPr>
        </p:nvSpPr>
        <p:spPr>
          <a:xfrm>
            <a:off x="5754884" y="3432900"/>
            <a:ext cx="238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 idx="4"/>
          </p:nvPr>
        </p:nvSpPr>
        <p:spPr>
          <a:xfrm>
            <a:off x="1006511" y="2975700"/>
            <a:ext cx="238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>
            <a:off x="1006507" y="3432900"/>
            <a:ext cx="238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>
            <a:off x="5754893" y="1504950"/>
            <a:ext cx="238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7"/>
          </p:nvPr>
        </p:nvSpPr>
        <p:spPr>
          <a:xfrm>
            <a:off x="5754882" y="1962150"/>
            <a:ext cx="238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title" idx="8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30"/>
          <p:cNvGrpSpPr/>
          <p:nvPr/>
        </p:nvGrpSpPr>
        <p:grpSpPr>
          <a:xfrm rot="5400000">
            <a:off x="8131976" y="4241717"/>
            <a:ext cx="1672852" cy="143201"/>
            <a:chOff x="7239530" y="753659"/>
            <a:chExt cx="1672852" cy="143201"/>
          </a:xfrm>
        </p:grpSpPr>
        <p:sp>
          <p:nvSpPr>
            <p:cNvPr id="231" name="Google Shape;231;p30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/>
          <p:nvPr/>
        </p:nvSpPr>
        <p:spPr>
          <a:xfrm rot="10800000"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36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296" name="Google Shape;296;p3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7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301" name="Google Shape;301;p3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831925" y="1152475"/>
            <a:ext cx="748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372963" y="2571175"/>
            <a:ext cx="2743200" cy="3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5027838" y="2571175"/>
            <a:ext cx="2743200" cy="3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372963" y="2883677"/>
            <a:ext cx="274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5027838" y="2883677"/>
            <a:ext cx="274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41" name="Google Shape;41;p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1053050" y="1406900"/>
            <a:ext cx="4302900" cy="25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■"/>
              <a:defRPr>
                <a:solidFill>
                  <a:schemeClr val="lt1"/>
                </a:solidFill>
              </a:defRPr>
            </a:lvl6pPr>
            <a:lvl7pPr marL="3200400" lvl="6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Open Sans"/>
              <a:buChar char="●"/>
              <a:defRPr>
                <a:solidFill>
                  <a:schemeClr val="lt1"/>
                </a:solidFill>
              </a:defRPr>
            </a:lvl7pPr>
            <a:lvl8pPr marL="3657600" lvl="7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Open Sans"/>
              <a:buChar char="○"/>
              <a:defRPr>
                <a:solidFill>
                  <a:schemeClr val="lt1"/>
                </a:solidFill>
              </a:defRPr>
            </a:lvl8pPr>
            <a:lvl9pPr marL="4114800" lvl="8" indent="-266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Open Sans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 rot="5400000">
            <a:off x="8131976" y="4241717"/>
            <a:ext cx="1672852" cy="143201"/>
            <a:chOff x="7239530" y="753659"/>
            <a:chExt cx="1672852" cy="143201"/>
          </a:xfrm>
        </p:grpSpPr>
        <p:sp>
          <p:nvSpPr>
            <p:cNvPr id="54" name="Google Shape;54;p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8"/>
          <p:cNvSpPr/>
          <p:nvPr/>
        </p:nvSpPr>
        <p:spPr>
          <a:xfrm rot="10800000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 rot="10800000" flipH="1">
            <a:off x="-125" y="0"/>
            <a:ext cx="9144000" cy="5143500"/>
          </a:xfrm>
          <a:prstGeom prst="rect">
            <a:avLst/>
          </a:prstGeom>
          <a:solidFill>
            <a:srgbClr val="426B6A">
              <a:alpha val="42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1541025" y="1943750"/>
            <a:ext cx="6062100" cy="12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/>
          <p:nvPr/>
        </p:nvSpPr>
        <p:spPr>
          <a:xfrm rot="10800000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978961" y="1412350"/>
            <a:ext cx="518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2"/>
          </p:nvPr>
        </p:nvSpPr>
        <p:spPr>
          <a:xfrm>
            <a:off x="1978961" y="2870675"/>
            <a:ext cx="518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3"/>
          </p:nvPr>
        </p:nvSpPr>
        <p:spPr>
          <a:xfrm>
            <a:off x="1978939" y="1869550"/>
            <a:ext cx="51861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4"/>
          </p:nvPr>
        </p:nvSpPr>
        <p:spPr>
          <a:xfrm>
            <a:off x="1978939" y="3327875"/>
            <a:ext cx="51861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sso One"/>
              <a:buNone/>
              <a:defRPr sz="35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8" r:id="rId8"/>
    <p:sldLayoutId id="2147483661" r:id="rId9"/>
    <p:sldLayoutId id="2147483662" r:id="rId10"/>
    <p:sldLayoutId id="2147483663" r:id="rId11"/>
    <p:sldLayoutId id="2147483664" r:id="rId12"/>
    <p:sldLayoutId id="2147483666" r:id="rId13"/>
    <p:sldLayoutId id="2147483667" r:id="rId14"/>
    <p:sldLayoutId id="2147483669" r:id="rId15"/>
    <p:sldLayoutId id="2147483670" r:id="rId16"/>
    <p:sldLayoutId id="2147483672" r:id="rId17"/>
    <p:sldLayoutId id="2147483674" r:id="rId18"/>
    <p:sldLayoutId id="2147483675" r:id="rId19"/>
    <p:sldLayoutId id="2147483676" r:id="rId20"/>
    <p:sldLayoutId id="2147483682" r:id="rId21"/>
    <p:sldLayoutId id="2147483683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lcdm-eng.com/papers/snug06_Verilog%20Gotchas%20Part1.pdf" TargetMode="External"/><Relationship Id="rId2" Type="http://schemas.openxmlformats.org/officeDocument/2006/relationships/hyperlink" Target="https://link.springer.com/book/10.1007/978-0-387-71715-9" TargetMode="Externa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>
            <a:spLocks noGrp="1"/>
          </p:cNvSpPr>
          <p:nvPr>
            <p:ph type="ctrTitle"/>
          </p:nvPr>
        </p:nvSpPr>
        <p:spPr>
          <a:xfrm>
            <a:off x="1133300" y="1036963"/>
            <a:ext cx="6469500" cy="1958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Verilog: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Multicore CPU – 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Matrix Multiplication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14" name="Google Shape;314;p41"/>
          <p:cNvSpPr txBox="1">
            <a:spLocks noGrp="1"/>
          </p:cNvSpPr>
          <p:nvPr>
            <p:ph type="subTitle" idx="1"/>
          </p:nvPr>
        </p:nvSpPr>
        <p:spPr>
          <a:xfrm>
            <a:off x="1133300" y="3306874"/>
            <a:ext cx="5473800" cy="947731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Name: </a:t>
            </a:r>
            <a:r>
              <a:rPr lang="vi-VN" sz="1600" i="1" dirty="0">
                <a:latin typeface="iCiel Soup of Justice" pitchFamily="2" charset="-93"/>
                <a:ea typeface="ADLaM Display" panose="020F0502020204030204" pitchFamily="2" charset="0"/>
                <a:cs typeface="ADLaM Display" panose="020F0502020204030204" pitchFamily="2" charset="0"/>
              </a:rPr>
              <a:t>Vòng Chí Cường</a:t>
            </a:r>
          </a:p>
          <a:p>
            <a:pPr marL="0" indent="0"/>
            <a:r>
              <a:rPr lang="en" sz="1600" i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MSSV: 21521910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i="1" dirty="0">
                <a:latin typeface="iCiel Soup of Justice" pitchFamily="2" charset="-93"/>
                <a:ea typeface="ADLaM Display" panose="020F0502020204030204" pitchFamily="2" charset="0"/>
                <a:cs typeface="ADLaM Display" panose="020F0502020204030204" pitchFamily="2" charset="0"/>
              </a:rPr>
              <a:t>TA: Hồ Ngọc Diễm</a:t>
            </a:r>
            <a:endParaRPr sz="1600" i="1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15" name="Google Shape;315;p41"/>
          <p:cNvSpPr txBox="1">
            <a:spLocks noGrp="1"/>
          </p:cNvSpPr>
          <p:nvPr>
            <p:ph type="sldNum" idx="12"/>
          </p:nvPr>
        </p:nvSpPr>
        <p:spPr>
          <a:xfrm>
            <a:off x="7875300" y="4434050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00</a:t>
            </a:r>
            <a:fld id="{00000000-1234-1234-1234-123412341234}" type="slidenum">
              <a:rPr lang="en">
                <a:solidFill>
                  <a:schemeClr val="accent2"/>
                </a:solidFill>
              </a:rPr>
              <a:t>1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316" name="Google Shape;316;p41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1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1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5">
            <a:extLst>
              <a:ext uri="{FF2B5EF4-FFF2-40B4-BE49-F238E27FC236}">
                <a16:creationId xmlns:a16="http://schemas.microsoft.com/office/drawing/2014/main" id="{C3D58836-B989-7B79-7BD4-416F6C5DE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20" y="1606618"/>
            <a:ext cx="2556600" cy="1578542"/>
          </a:xfrm>
        </p:spPr>
        <p:txBody>
          <a:bodyPr/>
          <a:lstStyle/>
          <a:p>
            <a:r>
              <a:rPr lang="vi-VN" sz="3200" dirty="0" err="1"/>
              <a:t>Instruction</a:t>
            </a:r>
            <a:r>
              <a:rPr lang="vi-VN" sz="2800" dirty="0"/>
              <a:t> </a:t>
            </a:r>
            <a:r>
              <a:rPr lang="vi-VN" sz="2800" dirty="0" err="1"/>
              <a:t>Set</a:t>
            </a:r>
            <a:r>
              <a:rPr lang="vi-VN" sz="2800" dirty="0"/>
              <a:t> </a:t>
            </a:r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3BD28F62-7586-3325-DC02-3141FBAE58CF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6313" y="4438650"/>
            <a:ext cx="547687" cy="169863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 smtClean="0"/>
              <a:t>10</a:t>
            </a:fld>
            <a:endParaRPr/>
          </a:p>
        </p:txBody>
      </p:sp>
      <p:graphicFrame>
        <p:nvGraphicFramePr>
          <p:cNvPr id="10" name="Bảng 9">
            <a:extLst>
              <a:ext uri="{FF2B5EF4-FFF2-40B4-BE49-F238E27FC236}">
                <a16:creationId xmlns:a16="http://schemas.microsoft.com/office/drawing/2014/main" id="{AF28FFC0-5F3C-8B69-CCD2-DDCD19BD9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082329"/>
              </p:ext>
            </p:extLst>
          </p:nvPr>
        </p:nvGraphicFramePr>
        <p:xfrm>
          <a:off x="3118580" y="421931"/>
          <a:ext cx="5751576" cy="410165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495740">
                  <a:extLst>
                    <a:ext uri="{9D8B030D-6E8A-4147-A177-3AD203B41FA5}">
                      <a16:colId xmlns:a16="http://schemas.microsoft.com/office/drawing/2014/main" val="774336179"/>
                    </a:ext>
                  </a:extLst>
                </a:gridCol>
                <a:gridCol w="966860">
                  <a:extLst>
                    <a:ext uri="{9D8B030D-6E8A-4147-A177-3AD203B41FA5}">
                      <a16:colId xmlns:a16="http://schemas.microsoft.com/office/drawing/2014/main" val="2729336462"/>
                    </a:ext>
                  </a:extLst>
                </a:gridCol>
                <a:gridCol w="3288976">
                  <a:extLst>
                    <a:ext uri="{9D8B030D-6E8A-4147-A177-3AD203B41FA5}">
                      <a16:colId xmlns:a16="http://schemas.microsoft.com/office/drawing/2014/main" val="271580754"/>
                    </a:ext>
                  </a:extLst>
                </a:gridCol>
              </a:tblGrid>
              <a:tr h="206186">
                <a:tc>
                  <a:txBody>
                    <a:bodyPr/>
                    <a:lstStyle/>
                    <a:p>
                      <a:r>
                        <a:rPr lang="vi-VN" sz="800" b="1" dirty="0">
                          <a:solidFill>
                            <a:srgbClr val="000000"/>
                          </a:solidFill>
                          <a:effectLst/>
                        </a:rPr>
                        <a:t>INSTRUCTION </a:t>
                      </a:r>
                      <a:endParaRPr lang="vi-VN" sz="900" dirty="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1" dirty="0">
                          <a:solidFill>
                            <a:srgbClr val="000000"/>
                          </a:solidFill>
                          <a:effectLst/>
                        </a:rPr>
                        <a:t>OPCODE </a:t>
                      </a:r>
                      <a:endParaRPr lang="vi-VN" sz="900" dirty="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1" dirty="0">
                          <a:solidFill>
                            <a:srgbClr val="000000"/>
                          </a:solidFill>
                          <a:effectLst/>
                        </a:rPr>
                        <a:t>OPERATION</a:t>
                      </a:r>
                      <a:endParaRPr lang="vi-VN" sz="900" dirty="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870525844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NOP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0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No operation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475056662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ENDOP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End operation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42498637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CLAC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2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0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212006856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LDIAC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3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dataMemfaddrg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4006812349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LDAC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4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dataMemfACg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874276398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STR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5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dataMemfACg R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115952850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STIR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6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dataMemfaddrg R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705633834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JUMP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7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PC instructionMemfaddrg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133084553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JMPNZ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8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Jump if z!=0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107446717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JMPZ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9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Jump if z==0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596255199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MUL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10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 dirty="0">
                          <a:solidFill>
                            <a:srgbClr val="000000"/>
                          </a:solidFill>
                          <a:effectLst/>
                        </a:rPr>
                        <a:t>AC AC*R1</a:t>
                      </a:r>
                      <a:endParaRPr lang="vi-VN" sz="900" dirty="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055178977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ADD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11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AC+R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527847265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SUB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12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AC-RC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967772295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INCAC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13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AC+1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727422248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RL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14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RL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989541931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RP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15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RP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607184608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RQ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16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RQ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848817964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RC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17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RC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465881695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18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2244976671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R1 AC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19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R1 AC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76509674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AC RP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20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RP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459244938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AC RQ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21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AC RQ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3352337767"/>
                  </a:ext>
                </a:extLst>
              </a:tr>
              <a:tr h="138888"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MV AC RL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>
                          <a:solidFill>
                            <a:srgbClr val="000000"/>
                          </a:solidFill>
                          <a:effectLst/>
                        </a:rPr>
                        <a:t>22 </a:t>
                      </a:r>
                      <a:endParaRPr lang="vi-VN" sz="900">
                        <a:effectLst/>
                      </a:endParaRPr>
                    </a:p>
                  </a:txBody>
                  <a:tcPr marL="47449" marR="47449" marT="23724" marB="23724" anchor="ctr"/>
                </a:tc>
                <a:tc>
                  <a:txBody>
                    <a:bodyPr/>
                    <a:lstStyle/>
                    <a:p>
                      <a:r>
                        <a:rPr lang="vi-VN" sz="800" b="0" dirty="0">
                          <a:solidFill>
                            <a:srgbClr val="000000"/>
                          </a:solidFill>
                          <a:effectLst/>
                        </a:rPr>
                        <a:t>AC RL</a:t>
                      </a:r>
                      <a:endParaRPr lang="vi-VN" sz="900" dirty="0">
                        <a:effectLst/>
                      </a:endParaRPr>
                    </a:p>
                  </a:txBody>
                  <a:tcPr marL="47449" marR="47449" marT="23724" marB="23724" anchor="ctr"/>
                </a:tc>
                <a:extLst>
                  <a:ext uri="{0D108BD9-81ED-4DB2-BD59-A6C34878D82A}">
                    <a16:rowId xmlns:a16="http://schemas.microsoft.com/office/drawing/2014/main" val="1633834826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6AFBC7CF-BC5F-9FB7-CB1C-01A16FF7F0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638" y="11525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001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8F59090E-303E-20D8-EFF1-E2AC255D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9998"/>
            <a:ext cx="7704000" cy="412502"/>
          </a:xfrm>
        </p:spPr>
        <p:txBody>
          <a:bodyPr/>
          <a:lstStyle/>
          <a:p>
            <a:r>
              <a:rPr lang="en-US" sz="1800" b="1" i="0" dirty="0">
                <a:solidFill>
                  <a:schemeClr val="bg1"/>
                </a:solidFill>
                <a:effectLst/>
                <a:latin typeface="CMR12"/>
              </a:rPr>
              <a:t>Memory Locations of Some Necessary Data Values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endParaRPr lang="vi-VN" b="1" dirty="0">
              <a:solidFill>
                <a:schemeClr val="bg1"/>
              </a:solidFill>
            </a:endParaRPr>
          </a:p>
        </p:txBody>
      </p:sp>
      <p:graphicFrame>
        <p:nvGraphicFramePr>
          <p:cNvPr id="5" name="Bảng 4">
            <a:extLst>
              <a:ext uri="{FF2B5EF4-FFF2-40B4-BE49-F238E27FC236}">
                <a16:creationId xmlns:a16="http://schemas.microsoft.com/office/drawing/2014/main" id="{85F1C98B-7495-D6C5-8F9E-66B79CF3B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798731"/>
              </p:ext>
            </p:extLst>
          </p:nvPr>
        </p:nvGraphicFramePr>
        <p:xfrm>
          <a:off x="2612473" y="1092803"/>
          <a:ext cx="3919053" cy="3535744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599670">
                  <a:extLst>
                    <a:ext uri="{9D8B030D-6E8A-4147-A177-3AD203B41FA5}">
                      <a16:colId xmlns:a16="http://schemas.microsoft.com/office/drawing/2014/main" val="1945182871"/>
                    </a:ext>
                  </a:extLst>
                </a:gridCol>
                <a:gridCol w="908590">
                  <a:extLst>
                    <a:ext uri="{9D8B030D-6E8A-4147-A177-3AD203B41FA5}">
                      <a16:colId xmlns:a16="http://schemas.microsoft.com/office/drawing/2014/main" val="4293232489"/>
                    </a:ext>
                  </a:extLst>
                </a:gridCol>
                <a:gridCol w="2410793">
                  <a:extLst>
                    <a:ext uri="{9D8B030D-6E8A-4147-A177-3AD203B41FA5}">
                      <a16:colId xmlns:a16="http://schemas.microsoft.com/office/drawing/2014/main" val="2378717673"/>
                    </a:ext>
                  </a:extLst>
                </a:gridCol>
              </a:tblGrid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0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a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No. of rows of matrix P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3199556183"/>
                  </a:ext>
                </a:extLst>
              </a:tr>
              <a:tr h="363436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1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b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No. of columns of matrix P (No. of rows of matrix Q)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3586813326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2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No. of columns of matrix Q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1742261860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3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start addr P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Start address of matrix P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1234307377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4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start addr Q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Start address of matrix Q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1132890545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5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start addr R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Start address of matrix R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1407584554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6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 dirty="0" err="1">
                          <a:solidFill>
                            <a:srgbClr val="000000"/>
                          </a:solidFill>
                          <a:effectLst/>
                        </a:rPr>
                        <a:t>end</a:t>
                      </a:r>
                      <a:r>
                        <a:rPr lang="vi-VN" sz="1000" b="0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vi-VN" sz="1000" b="0" dirty="0" err="1">
                          <a:solidFill>
                            <a:srgbClr val="000000"/>
                          </a:solidFill>
                          <a:effectLst/>
                        </a:rPr>
                        <a:t>addr</a:t>
                      </a:r>
                      <a:r>
                        <a:rPr lang="vi-VN" sz="1000" b="0" dirty="0">
                          <a:solidFill>
                            <a:srgbClr val="000000"/>
                          </a:solidFill>
                          <a:effectLst/>
                        </a:rPr>
                        <a:t> P </a:t>
                      </a:r>
                      <a:endParaRPr lang="vi-VN" sz="1100" dirty="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End address of matrix P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952038414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7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end addr Q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End address of matrix Q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380812966"/>
                  </a:ext>
                </a:extLst>
              </a:tr>
              <a:tr h="363436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8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addr P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The address of currently processing data of matrix P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3184312676"/>
                  </a:ext>
                </a:extLst>
              </a:tr>
              <a:tr h="363436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9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addr Q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The address of currently processing data of matrix Q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2714448821"/>
                  </a:ext>
                </a:extLst>
              </a:tr>
              <a:tr h="363436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10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addr R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rgbClr val="000000"/>
                          </a:solidFill>
                          <a:effectLst/>
                        </a:rPr>
                        <a:t>The address of currently processing data of matrix R</a:t>
                      </a:r>
                      <a:endParaRPr lang="en-US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3208756555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11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c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row count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787475835"/>
                  </a:ext>
                </a:extLst>
              </a:tr>
              <a:tr h="218062"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12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>
                          <a:solidFill>
                            <a:srgbClr val="000000"/>
                          </a:solidFill>
                          <a:effectLst/>
                        </a:rPr>
                        <a:t>current a </a:t>
                      </a:r>
                      <a:endParaRPr lang="vi-VN" sz="1100">
                        <a:effectLst/>
                      </a:endParaRPr>
                    </a:p>
                  </a:txBody>
                  <a:tcPr marL="72687" marR="72687" marT="36344" marB="36344" anchor="ctr"/>
                </a:tc>
                <a:tc>
                  <a:txBody>
                    <a:bodyPr/>
                    <a:lstStyle/>
                    <a:p>
                      <a:r>
                        <a:rPr lang="vi-VN" sz="1000" b="0" dirty="0" err="1">
                          <a:solidFill>
                            <a:srgbClr val="000000"/>
                          </a:solidFill>
                          <a:effectLst/>
                        </a:rPr>
                        <a:t>Current</a:t>
                      </a:r>
                      <a:r>
                        <a:rPr lang="vi-VN" sz="1000" b="0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vi-VN" sz="1000" b="0" dirty="0" err="1">
                          <a:solidFill>
                            <a:srgbClr val="000000"/>
                          </a:solidFill>
                          <a:effectLst/>
                        </a:rPr>
                        <a:t>column</a:t>
                      </a:r>
                      <a:r>
                        <a:rPr lang="vi-VN" sz="1000" b="0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vi-VN" sz="1000" b="0" dirty="0" err="1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vi-VN" sz="1100" dirty="0">
                        <a:effectLst/>
                      </a:endParaRPr>
                    </a:p>
                  </a:txBody>
                  <a:tcPr marL="72687" marR="72687" marT="36344" marB="36344" anchor="ctr"/>
                </a:tc>
                <a:extLst>
                  <a:ext uri="{0D108BD9-81ED-4DB2-BD59-A6C34878D82A}">
                    <a16:rowId xmlns:a16="http://schemas.microsoft.com/office/drawing/2014/main" val="479211353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E3D639D9-B02E-B393-157E-364C5B0D6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3025" y="1092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784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764811FB-F230-344F-3B14-9FB189A1D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880" y="1774275"/>
            <a:ext cx="3166200" cy="1594950"/>
          </a:xfrm>
        </p:spPr>
        <p:txBody>
          <a:bodyPr/>
          <a:lstStyle/>
          <a:p>
            <a:r>
              <a:rPr lang="vi-VN" sz="4000" dirty="0" err="1"/>
              <a:t>Datapath</a:t>
            </a:r>
            <a:r>
              <a:rPr lang="vi-VN" sz="4000" dirty="0"/>
              <a:t> </a:t>
            </a:r>
            <a:r>
              <a:rPr lang="vi-VN" sz="4000" dirty="0" err="1"/>
              <a:t>of</a:t>
            </a:r>
            <a:r>
              <a:rPr lang="vi-VN" sz="4000" dirty="0"/>
              <a:t> CPU</a:t>
            </a: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71DDF01B-2813-8F97-374F-8FE0E2F25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458" y="370510"/>
            <a:ext cx="4152882" cy="41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72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232969A0-8F98-2F6C-C096-59D76807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96" y="371353"/>
            <a:ext cx="4560660" cy="1287780"/>
          </a:xfrm>
        </p:spPr>
        <p:txBody>
          <a:bodyPr/>
          <a:lstStyle/>
          <a:p>
            <a:r>
              <a:rPr lang="vi-VN" sz="4000" dirty="0" err="1"/>
              <a:t>Micro-instructions</a:t>
            </a:r>
            <a:r>
              <a:rPr lang="vi-VN" sz="3600" dirty="0"/>
              <a:t> </a:t>
            </a:r>
          </a:p>
        </p:txBody>
      </p:sp>
      <p:pic>
        <p:nvPicPr>
          <p:cNvPr id="18" name="Hình ảnh 17">
            <a:extLst>
              <a:ext uri="{FF2B5EF4-FFF2-40B4-BE49-F238E27FC236}">
                <a16:creationId xmlns:a16="http://schemas.microsoft.com/office/drawing/2014/main" id="{217ED49F-D941-3D0D-EFD8-B79ED4C12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2560" y="371353"/>
            <a:ext cx="3291840" cy="4400794"/>
          </a:xfrm>
          <a:prstGeom prst="rect">
            <a:avLst/>
          </a:prstGeom>
        </p:spPr>
      </p:pic>
      <p:pic>
        <p:nvPicPr>
          <p:cNvPr id="20" name="Hình ảnh 19">
            <a:extLst>
              <a:ext uri="{FF2B5EF4-FFF2-40B4-BE49-F238E27FC236}">
                <a16:creationId xmlns:a16="http://schemas.microsoft.com/office/drawing/2014/main" id="{9677AC5A-EE02-83C6-FBD0-52562911D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48" y="2100997"/>
            <a:ext cx="4679708" cy="94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26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B44ADBD4-C41C-9CCC-7587-23542449F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23548"/>
            <a:ext cx="7704000" cy="432900"/>
          </a:xfrm>
        </p:spPr>
        <p:txBody>
          <a:bodyPr/>
          <a:lstStyle/>
          <a:p>
            <a:r>
              <a:rPr lang="vi-VN" dirty="0" err="1"/>
              <a:t>State</a:t>
            </a:r>
            <a:r>
              <a:rPr lang="vi-VN" dirty="0"/>
              <a:t> </a:t>
            </a:r>
            <a:r>
              <a:rPr lang="vi-VN" dirty="0" err="1"/>
              <a:t>Diagram</a:t>
            </a:r>
            <a:endParaRPr lang="vi-VN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9CD082DD-282E-2696-9136-0ADA82F24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20239" y="-127814"/>
            <a:ext cx="3703522" cy="563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51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6"/>
          <p:cNvPicPr preferRelativeResize="0"/>
          <p:nvPr/>
        </p:nvPicPr>
        <p:blipFill rotWithShape="1">
          <a:blip r:embed="rId3">
            <a:alphaModFix/>
          </a:blip>
          <a:srcRect t="24530" b="12813"/>
          <a:stretch/>
        </p:blipFill>
        <p:spPr>
          <a:xfrm>
            <a:off x="5544403" y="1419428"/>
            <a:ext cx="2256900" cy="2121900"/>
          </a:xfrm>
          <a:prstGeom prst="snip2DiagRect">
            <a:avLst>
              <a:gd name="adj1" fmla="val 17622"/>
              <a:gd name="adj2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411" name="Google Shape;411;p46"/>
          <p:cNvSpPr txBox="1">
            <a:spLocks noGrp="1"/>
          </p:cNvSpPr>
          <p:nvPr>
            <p:ph type="title"/>
          </p:nvPr>
        </p:nvSpPr>
        <p:spPr>
          <a:xfrm>
            <a:off x="783075" y="616689"/>
            <a:ext cx="4403663" cy="34072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6000" dirty="0" err="1"/>
              <a:t>Summary</a:t>
            </a:r>
            <a:r>
              <a:rPr lang="vi-VN" sz="6000" dirty="0"/>
              <a:t> </a:t>
            </a:r>
            <a:r>
              <a:rPr lang="vi-VN" sz="6000" dirty="0" err="1"/>
              <a:t>of</a:t>
            </a:r>
            <a:r>
              <a:rPr lang="vi-VN" sz="6000" dirty="0"/>
              <a:t> </a:t>
            </a:r>
            <a:br>
              <a:rPr lang="vi-VN" sz="6000" dirty="0"/>
            </a:br>
            <a:r>
              <a:rPr lang="vi-VN" sz="6000" dirty="0" err="1"/>
              <a:t>Verilog</a:t>
            </a:r>
            <a:endParaRPr sz="6000" dirty="0"/>
          </a:p>
        </p:txBody>
      </p:sp>
      <p:grpSp>
        <p:nvGrpSpPr>
          <p:cNvPr id="412" name="Google Shape;412;p46"/>
          <p:cNvGrpSpPr/>
          <p:nvPr/>
        </p:nvGrpSpPr>
        <p:grpSpPr>
          <a:xfrm flipH="1">
            <a:off x="243549" y="3925412"/>
            <a:ext cx="2125029" cy="403038"/>
            <a:chOff x="6787353" y="621971"/>
            <a:chExt cx="2125029" cy="403038"/>
          </a:xfrm>
        </p:grpSpPr>
        <p:sp>
          <p:nvSpPr>
            <p:cNvPr id="413" name="Google Shape;413;p46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6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6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6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" name="Google Shape;419;p46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6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7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What</a:t>
            </a:r>
            <a:r>
              <a:rPr lang="vi-VN" dirty="0"/>
              <a:t> </a:t>
            </a:r>
            <a:r>
              <a:rPr lang="en-US" dirty="0"/>
              <a:t>is “gotcha” ?</a:t>
            </a:r>
            <a:endParaRPr dirty="0"/>
          </a:p>
        </p:txBody>
      </p:sp>
      <p:grpSp>
        <p:nvGrpSpPr>
          <p:cNvPr id="441" name="Google Shape;441;p47"/>
          <p:cNvGrpSpPr/>
          <p:nvPr/>
        </p:nvGrpSpPr>
        <p:grpSpPr>
          <a:xfrm rot="10800000">
            <a:off x="466440" y="4030999"/>
            <a:ext cx="2125029" cy="403038"/>
            <a:chOff x="6787353" y="621971"/>
            <a:chExt cx="2125029" cy="403038"/>
          </a:xfrm>
        </p:grpSpPr>
        <p:sp>
          <p:nvSpPr>
            <p:cNvPr id="442" name="Google Shape;442;p47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7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7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7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47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47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47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iêu đề phụ 6">
            <a:extLst>
              <a:ext uri="{FF2B5EF4-FFF2-40B4-BE49-F238E27FC236}">
                <a16:creationId xmlns:a16="http://schemas.microsoft.com/office/drawing/2014/main" id="{3B40FDE7-FB73-A9DF-8202-BBD553FDF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941" y="1813809"/>
            <a:ext cx="2743200" cy="502813"/>
          </a:xfrm>
        </p:spPr>
        <p:txBody>
          <a:bodyPr/>
          <a:lstStyle/>
          <a:p>
            <a:r>
              <a:rPr lang="en-US" dirty="0"/>
              <a:t>Definition</a:t>
            </a:r>
            <a:endParaRPr lang="vi-VN" dirty="0"/>
          </a:p>
        </p:txBody>
      </p:sp>
      <p:sp>
        <p:nvSpPr>
          <p:cNvPr id="9" name="Tiêu đề phụ 8">
            <a:extLst>
              <a:ext uri="{FF2B5EF4-FFF2-40B4-BE49-F238E27FC236}">
                <a16:creationId xmlns:a16="http://schemas.microsoft.com/office/drawing/2014/main" id="{53FC0B26-66D7-559D-970C-7C918FD31812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173225" y="1670102"/>
            <a:ext cx="2743200" cy="646520"/>
          </a:xfrm>
        </p:spPr>
        <p:txBody>
          <a:bodyPr/>
          <a:lstStyle/>
          <a:p>
            <a:r>
              <a:rPr lang="en-US" dirty="0"/>
              <a:t>Examples</a:t>
            </a:r>
            <a:endParaRPr lang="vi-VN" dirty="0"/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CB6979BC-07AE-2831-B29E-D4BBE061D671}"/>
              </a:ext>
            </a:extLst>
          </p:cNvPr>
          <p:cNvSpPr txBox="1"/>
          <p:nvPr/>
        </p:nvSpPr>
        <p:spPr>
          <a:xfrm>
            <a:off x="720001" y="2462503"/>
            <a:ext cx="31416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 programming "gotcha" is a language feature, which, if misused, causes unexpected-and, in hardware design, potentially disastrous-behavior</a:t>
            </a:r>
            <a:endParaRPr lang="vi-VN" i="1" dirty="0">
              <a:solidFill>
                <a:schemeClr val="bg1"/>
              </a:solidFill>
            </a:endParaRPr>
          </a:p>
        </p:txBody>
      </p:sp>
      <p:pic>
        <p:nvPicPr>
          <p:cNvPr id="22" name="Hình ảnh 21">
            <a:extLst>
              <a:ext uri="{FF2B5EF4-FFF2-40B4-BE49-F238E27FC236}">
                <a16:creationId xmlns:a16="http://schemas.microsoft.com/office/drawing/2014/main" id="{ABC5613B-4E23-EC28-AE87-52BB47A8A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317" y="2702857"/>
            <a:ext cx="4336850" cy="688842"/>
          </a:xfrm>
          <a:prstGeom prst="rect">
            <a:avLst/>
          </a:prstGeom>
        </p:spPr>
      </p:pic>
      <p:sp>
        <p:nvSpPr>
          <p:cNvPr id="23" name="Google Shape;541;p50">
            <a:extLst>
              <a:ext uri="{FF2B5EF4-FFF2-40B4-BE49-F238E27FC236}">
                <a16:creationId xmlns:a16="http://schemas.microsoft.com/office/drawing/2014/main" id="{C2C6FD1F-48ED-63B2-16E0-4D6CA72B4463}"/>
              </a:ext>
            </a:extLst>
          </p:cNvPr>
          <p:cNvSpPr/>
          <p:nvPr/>
        </p:nvSpPr>
        <p:spPr>
          <a:xfrm rot="5400000" flipV="1">
            <a:off x="2680380" y="2826133"/>
            <a:ext cx="3170089" cy="45719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68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Gotcha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78" name="Google Shape;1078;p68"/>
          <p:cNvSpPr txBox="1">
            <a:spLocks noGrp="1"/>
          </p:cNvSpPr>
          <p:nvPr>
            <p:ph type="title"/>
          </p:nvPr>
        </p:nvSpPr>
        <p:spPr>
          <a:xfrm>
            <a:off x="903750" y="1400547"/>
            <a:ext cx="7704001" cy="8165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In hardware design and verification, most gotchas will simulate, but give undesired results</a:t>
            </a:r>
          </a:p>
        </p:txBody>
      </p:sp>
      <p:sp>
        <p:nvSpPr>
          <p:cNvPr id="1079" name="Google Shape;1079;p68"/>
          <p:cNvSpPr txBox="1">
            <a:spLocks noGrp="1"/>
          </p:cNvSpPr>
          <p:nvPr>
            <p:ph type="subTitle" idx="1"/>
          </p:nvPr>
        </p:nvSpPr>
        <p:spPr>
          <a:xfrm>
            <a:off x="951000" y="2360921"/>
            <a:ext cx="6303600" cy="816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Gotchas can be difficult to find and debug 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A gotcha can be disastrous if not found before tape-out! </a:t>
            </a:r>
            <a:endParaRPr sz="1600" dirty="0"/>
          </a:p>
        </p:txBody>
      </p:sp>
      <p:grpSp>
        <p:nvGrpSpPr>
          <p:cNvPr id="1084" name="Google Shape;1084;p68"/>
          <p:cNvGrpSpPr/>
          <p:nvPr/>
        </p:nvGrpSpPr>
        <p:grpSpPr>
          <a:xfrm flipH="1">
            <a:off x="228597" y="3841437"/>
            <a:ext cx="1585643" cy="403038"/>
            <a:chOff x="7318730" y="4111487"/>
            <a:chExt cx="1585643" cy="403038"/>
          </a:xfrm>
        </p:grpSpPr>
        <p:sp>
          <p:nvSpPr>
            <p:cNvPr id="1085" name="Google Shape;1085;p68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8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8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8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8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8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1" name="Google Shape;1091;p68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8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3" name="Google Shape;1093;p68"/>
          <p:cNvGrpSpPr/>
          <p:nvPr/>
        </p:nvGrpSpPr>
        <p:grpSpPr>
          <a:xfrm>
            <a:off x="7326756" y="605162"/>
            <a:ext cx="1585643" cy="403038"/>
            <a:chOff x="7318730" y="4111487"/>
            <a:chExt cx="1585643" cy="403038"/>
          </a:xfrm>
        </p:grpSpPr>
        <p:sp>
          <p:nvSpPr>
            <p:cNvPr id="1094" name="Google Shape;1094;p68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8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8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8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8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8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68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2" name="Google Shape;732;p55"/>
          <p:cNvGrpSpPr/>
          <p:nvPr/>
        </p:nvGrpSpPr>
        <p:grpSpPr>
          <a:xfrm>
            <a:off x="7326727" y="490762"/>
            <a:ext cx="1585643" cy="403038"/>
            <a:chOff x="7318730" y="4111487"/>
            <a:chExt cx="1585643" cy="403038"/>
          </a:xfrm>
        </p:grpSpPr>
        <p:sp>
          <p:nvSpPr>
            <p:cNvPr id="733" name="Google Shape;733;p55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5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5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5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5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5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" name="Google Shape;739;p55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5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82C9372E-768C-E232-D356-DF5918A0D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46" y="786508"/>
            <a:ext cx="6649938" cy="392455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57"/>
          <p:cNvGrpSpPr/>
          <p:nvPr/>
        </p:nvGrpSpPr>
        <p:grpSpPr>
          <a:xfrm>
            <a:off x="7910805" y="4294224"/>
            <a:ext cx="1015400" cy="271351"/>
            <a:chOff x="7888972" y="4243174"/>
            <a:chExt cx="1015400" cy="271351"/>
          </a:xfrm>
        </p:grpSpPr>
        <p:sp>
          <p:nvSpPr>
            <p:cNvPr id="766" name="Google Shape;766;p57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7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7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7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" name="Google Shape;770;p57"/>
          <p:cNvSpPr txBox="1">
            <a:spLocks noGrp="1"/>
          </p:cNvSpPr>
          <p:nvPr>
            <p:ph type="subTitle" idx="1"/>
          </p:nvPr>
        </p:nvSpPr>
        <p:spPr>
          <a:xfrm>
            <a:off x="771914" y="1140798"/>
            <a:ext cx="7347665" cy="1097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i="1" dirty="0"/>
              <a:t>Verilog and </a:t>
            </a:r>
            <a:r>
              <a:rPr lang="en-US" i="1" dirty="0" err="1"/>
              <a:t>SystemVerilog</a:t>
            </a:r>
            <a:r>
              <a:rPr lang="en-US" i="1" dirty="0"/>
              <a:t> are case-sensitive languages, meaning that lowercase letters and uppercase letters are perceived as different in identifiers and in keywords.</a:t>
            </a:r>
            <a:endParaRPr i="1" dirty="0"/>
          </a:p>
        </p:txBody>
      </p:sp>
      <p:sp>
        <p:nvSpPr>
          <p:cNvPr id="771" name="Google Shape;771;p57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Case</a:t>
            </a:r>
            <a:r>
              <a:rPr lang="vi-VN" dirty="0"/>
              <a:t> </a:t>
            </a:r>
            <a:r>
              <a:rPr lang="vi-VN" dirty="0" err="1"/>
              <a:t>sensitivity</a:t>
            </a:r>
            <a:endParaRPr dirty="0"/>
          </a:p>
        </p:txBody>
      </p:sp>
      <p:sp>
        <p:nvSpPr>
          <p:cNvPr id="773" name="Google Shape;773;p57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57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441B7D1-594A-CC2A-1BFB-2EF49FD90C58}"/>
              </a:ext>
            </a:extLst>
          </p:cNvPr>
          <p:cNvSpPr txBox="1"/>
          <p:nvPr/>
        </p:nvSpPr>
        <p:spPr>
          <a:xfrm>
            <a:off x="771914" y="2403174"/>
            <a:ext cx="2911693" cy="69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lt1"/>
                </a:solidFill>
                <a:latin typeface="Inconsolata"/>
                <a:ea typeface="Inconsolata"/>
                <a:sym typeface="Inconsolata"/>
              </a:rPr>
              <a:t>Keywords are always in all lowercase letters</a:t>
            </a:r>
            <a:endParaRPr lang="vi-VN" dirty="0">
              <a:solidFill>
                <a:schemeClr val="lt1"/>
              </a:solidFill>
              <a:latin typeface="Inconsolata"/>
              <a:ea typeface="Inconsolata"/>
              <a:sym typeface="Inconsolata"/>
            </a:endParaRP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9D98A91A-AE08-CE5D-0969-9C4443B75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39" y="2173744"/>
            <a:ext cx="4038950" cy="18289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>
            <a:spLocks noGrp="1"/>
          </p:cNvSpPr>
          <p:nvPr>
            <p:ph type="title"/>
          </p:nvPr>
        </p:nvSpPr>
        <p:spPr>
          <a:xfrm>
            <a:off x="1797416" y="1694951"/>
            <a:ext cx="2469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600" dirty="0" err="1"/>
              <a:t>Introduction</a:t>
            </a:r>
            <a:endParaRPr sz="2600" dirty="0"/>
          </a:p>
        </p:txBody>
      </p:sp>
      <p:sp>
        <p:nvSpPr>
          <p:cNvPr id="359" name="Google Shape;359;p44"/>
          <p:cNvSpPr txBox="1">
            <a:spLocks noGrp="1"/>
          </p:cNvSpPr>
          <p:nvPr>
            <p:ph type="title" idx="3"/>
          </p:nvPr>
        </p:nvSpPr>
        <p:spPr>
          <a:xfrm>
            <a:off x="1797416" y="3289312"/>
            <a:ext cx="2472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600" dirty="0" err="1"/>
              <a:t>Algorithm</a:t>
            </a:r>
            <a:endParaRPr sz="2600" dirty="0"/>
          </a:p>
        </p:txBody>
      </p:sp>
      <p:sp>
        <p:nvSpPr>
          <p:cNvPr id="357" name="Google Shape;357;p44"/>
          <p:cNvSpPr txBox="1">
            <a:spLocks noGrp="1"/>
          </p:cNvSpPr>
          <p:nvPr>
            <p:ph type="title" idx="2"/>
          </p:nvPr>
        </p:nvSpPr>
        <p:spPr>
          <a:xfrm>
            <a:off x="9694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44"/>
          <p:cNvSpPr txBox="1">
            <a:spLocks noGrp="1"/>
          </p:cNvSpPr>
          <p:nvPr>
            <p:ph type="title" idx="4"/>
          </p:nvPr>
        </p:nvSpPr>
        <p:spPr>
          <a:xfrm>
            <a:off x="9694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2" name="Google Shape;362;p44"/>
          <p:cNvSpPr txBox="1">
            <a:spLocks noGrp="1"/>
          </p:cNvSpPr>
          <p:nvPr>
            <p:ph type="title" idx="6"/>
          </p:nvPr>
        </p:nvSpPr>
        <p:spPr>
          <a:xfrm>
            <a:off x="5836013" y="1694951"/>
            <a:ext cx="2756324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ISA &amp; Modules</a:t>
            </a:r>
            <a:endParaRPr sz="2600" dirty="0"/>
          </a:p>
        </p:txBody>
      </p:sp>
      <p:sp>
        <p:nvSpPr>
          <p:cNvPr id="365" name="Google Shape;365;p44"/>
          <p:cNvSpPr txBox="1">
            <a:spLocks noGrp="1"/>
          </p:cNvSpPr>
          <p:nvPr>
            <p:ph type="title" idx="9"/>
          </p:nvPr>
        </p:nvSpPr>
        <p:spPr>
          <a:xfrm>
            <a:off x="5715990" y="3074771"/>
            <a:ext cx="3163649" cy="9567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Results</a:t>
            </a:r>
            <a:r>
              <a:rPr lang="vi-VN" dirty="0"/>
              <a:t> </a:t>
            </a:r>
            <a:r>
              <a:rPr lang="vi-VN" dirty="0" err="1"/>
              <a:t>Analyzing</a:t>
            </a:r>
            <a:r>
              <a:rPr lang="vi-VN" dirty="0"/>
              <a:t> </a:t>
            </a:r>
            <a:r>
              <a:rPr lang="vi-VN" dirty="0" err="1"/>
              <a:t>and</a:t>
            </a:r>
            <a:r>
              <a:rPr lang="vi-VN" dirty="0"/>
              <a:t> </a:t>
            </a:r>
            <a:r>
              <a:rPr lang="vi-VN" dirty="0" err="1"/>
              <a:t>Verification</a:t>
            </a:r>
            <a:endParaRPr lang="vi-VN" dirty="0"/>
          </a:p>
        </p:txBody>
      </p:sp>
      <p:sp>
        <p:nvSpPr>
          <p:cNvPr id="363" name="Google Shape;363;p44"/>
          <p:cNvSpPr txBox="1">
            <a:spLocks noGrp="1"/>
          </p:cNvSpPr>
          <p:nvPr>
            <p:ph type="title" idx="7"/>
          </p:nvPr>
        </p:nvSpPr>
        <p:spPr>
          <a:xfrm>
            <a:off x="49318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6" name="Google Shape;366;p44"/>
          <p:cNvSpPr txBox="1">
            <a:spLocks noGrp="1"/>
          </p:cNvSpPr>
          <p:nvPr>
            <p:ph type="title" idx="13"/>
          </p:nvPr>
        </p:nvSpPr>
        <p:spPr>
          <a:xfrm>
            <a:off x="49318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9" name="Google Shape;369;p44"/>
          <p:cNvSpPr/>
          <p:nvPr/>
        </p:nvSpPr>
        <p:spPr>
          <a:xfrm>
            <a:off x="903700" y="1562919"/>
            <a:ext cx="765000" cy="765000"/>
          </a:xfrm>
          <a:prstGeom prst="donut">
            <a:avLst>
              <a:gd name="adj" fmla="val 3595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15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0" name="Google Shape;370;p44"/>
          <p:cNvSpPr/>
          <p:nvPr/>
        </p:nvSpPr>
        <p:spPr>
          <a:xfrm>
            <a:off x="903700" y="3170663"/>
            <a:ext cx="765000" cy="765000"/>
          </a:xfrm>
          <a:prstGeom prst="donut">
            <a:avLst>
              <a:gd name="adj" fmla="val 3595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4"/>
          <p:cNvSpPr/>
          <p:nvPr/>
        </p:nvSpPr>
        <p:spPr>
          <a:xfrm>
            <a:off x="4866100" y="1562919"/>
            <a:ext cx="765000" cy="765000"/>
          </a:xfrm>
          <a:prstGeom prst="donut">
            <a:avLst>
              <a:gd name="adj" fmla="val 3595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4"/>
          <p:cNvSpPr/>
          <p:nvPr/>
        </p:nvSpPr>
        <p:spPr>
          <a:xfrm>
            <a:off x="4866100" y="3170663"/>
            <a:ext cx="765000" cy="765000"/>
          </a:xfrm>
          <a:prstGeom prst="donut">
            <a:avLst>
              <a:gd name="adj" fmla="val 3595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4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44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00</a:t>
            </a:r>
            <a:fld id="{00000000-1234-1234-1234-123412341234}" type="slidenum">
              <a:rPr lang="en">
                <a:solidFill>
                  <a:schemeClr val="accent2"/>
                </a:solidFill>
              </a:rPr>
              <a:t>2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375" name="Google Shape;375;p44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4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44"/>
          <p:cNvGrpSpPr/>
          <p:nvPr/>
        </p:nvGrpSpPr>
        <p:grpSpPr>
          <a:xfrm>
            <a:off x="7705819" y="684840"/>
            <a:ext cx="1219842" cy="143201"/>
            <a:chOff x="7692540" y="881809"/>
            <a:chExt cx="1219842" cy="143201"/>
          </a:xfrm>
        </p:grpSpPr>
        <p:sp>
          <p:nvSpPr>
            <p:cNvPr id="378" name="Google Shape;378;p44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4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9"/>
          <p:cNvSpPr txBox="1">
            <a:spLocks noGrp="1"/>
          </p:cNvSpPr>
          <p:nvPr>
            <p:ph type="subTitle" idx="1"/>
          </p:nvPr>
        </p:nvSpPr>
        <p:spPr>
          <a:xfrm>
            <a:off x="1001660" y="2145340"/>
            <a:ext cx="6237970" cy="1771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dirty="0"/>
              <a:t>Implicit nets can save typing hundreds of lines of code in a large, gate-level design.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dirty="0"/>
              <a:t>But…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/>
              <a:t>An undeclared vector connection infers a 1-bit wire, not a vector;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/>
              <a:t>A typographical error in a netlist becomes a functional bug</a:t>
            </a:r>
          </a:p>
        </p:txBody>
      </p:sp>
      <p:sp>
        <p:nvSpPr>
          <p:cNvPr id="479" name="Google Shape;479;p49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Implicit</a:t>
            </a:r>
            <a:r>
              <a:rPr lang="vi-VN" dirty="0"/>
              <a:t> </a:t>
            </a:r>
            <a:r>
              <a:rPr lang="vi-VN" dirty="0" err="1"/>
              <a:t>Net</a:t>
            </a:r>
            <a:r>
              <a:rPr lang="vi-VN" dirty="0"/>
              <a:t> </a:t>
            </a:r>
            <a:r>
              <a:rPr lang="vi-VN" dirty="0" err="1"/>
              <a:t>Declarations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486" name="Google Shape;486;p49"/>
          <p:cNvGrpSpPr/>
          <p:nvPr/>
        </p:nvGrpSpPr>
        <p:grpSpPr>
          <a:xfrm>
            <a:off x="953108" y="1380340"/>
            <a:ext cx="347435" cy="345534"/>
            <a:chOff x="3527780" y="2885263"/>
            <a:chExt cx="347435" cy="345534"/>
          </a:xfrm>
        </p:grpSpPr>
        <p:sp>
          <p:nvSpPr>
            <p:cNvPr id="487" name="Google Shape;487;p49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9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9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9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9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9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9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9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9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9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9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9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9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9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9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9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9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9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9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9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49"/>
          <p:cNvSpPr/>
          <p:nvPr/>
        </p:nvSpPr>
        <p:spPr>
          <a:xfrm>
            <a:off x="744325" y="1170607"/>
            <a:ext cx="765000" cy="765000"/>
          </a:xfrm>
          <a:prstGeom prst="donut">
            <a:avLst>
              <a:gd name="adj" fmla="val 3595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9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49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9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60748BF1-94FF-50E5-92E9-29FAC17967F9}"/>
              </a:ext>
            </a:extLst>
          </p:cNvPr>
          <p:cNvSpPr txBox="1"/>
          <p:nvPr/>
        </p:nvSpPr>
        <p:spPr>
          <a:xfrm>
            <a:off x="1790872" y="1226567"/>
            <a:ext cx="5825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lt1"/>
                </a:solidFill>
                <a:latin typeface="Inconsolata"/>
                <a:ea typeface="Inconsolata"/>
                <a:sym typeface="Inconsolata"/>
              </a:rPr>
              <a:t>An undeclared signal used in a netlist infers an implicit </a:t>
            </a:r>
            <a:r>
              <a:rPr lang="en-US" sz="1800" b="1" i="1" dirty="0">
                <a:solidFill>
                  <a:schemeClr val="lt1"/>
                </a:solidFill>
                <a:latin typeface="Inconsolata"/>
                <a:ea typeface="Inconsolata"/>
              </a:rPr>
              <a:t>net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êu đề 8">
            <a:extLst>
              <a:ext uri="{FF2B5EF4-FFF2-40B4-BE49-F238E27FC236}">
                <a16:creationId xmlns:a16="http://schemas.microsoft.com/office/drawing/2014/main" id="{71723F6F-760C-22C8-5BEA-5E1CD047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err="1"/>
              <a:t>Implicit</a:t>
            </a:r>
            <a:r>
              <a:rPr lang="vi-VN" dirty="0"/>
              <a:t> </a:t>
            </a:r>
            <a:r>
              <a:rPr lang="vi-VN" dirty="0" err="1"/>
              <a:t>Net</a:t>
            </a:r>
            <a:r>
              <a:rPr lang="vi-VN" dirty="0"/>
              <a:t> </a:t>
            </a:r>
            <a:r>
              <a:rPr lang="vi-VN" dirty="0" err="1"/>
              <a:t>Declarations</a:t>
            </a:r>
            <a:endParaRPr lang="vi-VN" dirty="0"/>
          </a:p>
        </p:txBody>
      </p:sp>
      <p:pic>
        <p:nvPicPr>
          <p:cNvPr id="14" name="Hình ảnh 13">
            <a:extLst>
              <a:ext uri="{FF2B5EF4-FFF2-40B4-BE49-F238E27FC236}">
                <a16:creationId xmlns:a16="http://schemas.microsoft.com/office/drawing/2014/main" id="{8492FB6B-FCE5-B8B7-82CB-1B24CA465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96" y="1433000"/>
            <a:ext cx="7570808" cy="22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62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1218149" y="1529925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</a:t>
            </a:r>
            <a:endParaRPr dirty="0"/>
          </a:p>
        </p:txBody>
      </p:sp>
      <p:sp>
        <p:nvSpPr>
          <p:cNvPr id="532" name="Google Shape;532;p50"/>
          <p:cNvSpPr txBox="1">
            <a:spLocks noGrp="1"/>
          </p:cNvSpPr>
          <p:nvPr>
            <p:ph type="subTitle" idx="1"/>
          </p:nvPr>
        </p:nvSpPr>
        <p:spPr>
          <a:xfrm>
            <a:off x="1218149" y="1929030"/>
            <a:ext cx="3036300" cy="642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Optionally, literal numbers can be defined with a base</a:t>
            </a:r>
            <a:endParaRPr dirty="0"/>
          </a:p>
        </p:txBody>
      </p:sp>
      <p:sp>
        <p:nvSpPr>
          <p:cNvPr id="533" name="Google Shape;533;p50"/>
          <p:cNvSpPr txBox="1">
            <a:spLocks noGrp="1"/>
          </p:cNvSpPr>
          <p:nvPr>
            <p:ph type="title" idx="2"/>
          </p:nvPr>
        </p:nvSpPr>
        <p:spPr>
          <a:xfrm>
            <a:off x="4889551" y="1529925"/>
            <a:ext cx="3036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Gotcha</a:t>
            </a:r>
            <a:endParaRPr dirty="0"/>
          </a:p>
        </p:txBody>
      </p:sp>
      <p:sp>
        <p:nvSpPr>
          <p:cNvPr id="539" name="Google Shape;539;p50"/>
          <p:cNvSpPr txBox="1">
            <a:spLocks noGrp="1"/>
          </p:cNvSpPr>
          <p:nvPr>
            <p:ph type="title" idx="8"/>
          </p:nvPr>
        </p:nvSpPr>
        <p:spPr>
          <a:xfrm>
            <a:off x="864127" y="346752"/>
            <a:ext cx="7342018" cy="9841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Default Base of Literal Numbers is Decimal</a:t>
            </a:r>
            <a:r>
              <a:rPr lang="en" dirty="0">
                <a:solidFill>
                  <a:schemeClr val="lt1"/>
                </a:solidFill>
              </a:rPr>
              <a:t>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41" name="Google Shape;541;p50"/>
          <p:cNvSpPr/>
          <p:nvPr/>
        </p:nvSpPr>
        <p:spPr>
          <a:xfrm rot="5400000" flipV="1">
            <a:off x="3048552" y="2901522"/>
            <a:ext cx="3170089" cy="45719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" name="Google Shape;542;p50"/>
          <p:cNvGrpSpPr/>
          <p:nvPr/>
        </p:nvGrpSpPr>
        <p:grpSpPr>
          <a:xfrm>
            <a:off x="7342905" y="4249587"/>
            <a:ext cx="1585643" cy="403038"/>
            <a:chOff x="7318730" y="4111487"/>
            <a:chExt cx="1585643" cy="403038"/>
          </a:xfrm>
        </p:grpSpPr>
        <p:sp>
          <p:nvSpPr>
            <p:cNvPr id="543" name="Google Shape;543;p50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50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50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0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50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0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50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50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422AB795-3131-63F4-58E5-14AE66D6B91F}"/>
              </a:ext>
            </a:extLst>
          </p:cNvPr>
          <p:cNvSpPr/>
          <p:nvPr/>
        </p:nvSpPr>
        <p:spPr>
          <a:xfrm>
            <a:off x="1523395" y="2629845"/>
            <a:ext cx="2425805" cy="6427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’</a:t>
            </a:r>
            <a:r>
              <a:rPr lang="vi-VN" dirty="0" err="1"/>
              <a:t>hC</a:t>
            </a:r>
            <a:r>
              <a:rPr lang="vi-VN" dirty="0"/>
              <a:t> // </a:t>
            </a:r>
            <a:r>
              <a:rPr lang="vi-VN" dirty="0" err="1"/>
              <a:t>unsized</a:t>
            </a:r>
            <a:r>
              <a:rPr lang="vi-VN" dirty="0"/>
              <a:t> </a:t>
            </a:r>
            <a:r>
              <a:rPr lang="vi-VN" dirty="0" err="1"/>
              <a:t>hex</a:t>
            </a:r>
            <a:r>
              <a:rPr lang="vi-VN" dirty="0"/>
              <a:t> </a:t>
            </a:r>
            <a:r>
              <a:rPr lang="vi-VN" dirty="0" err="1"/>
              <a:t>value</a:t>
            </a:r>
            <a:endParaRPr lang="vi-VN" dirty="0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078829CB-2236-AB69-1AAE-6357813E5119}"/>
              </a:ext>
            </a:extLst>
          </p:cNvPr>
          <p:cNvSpPr/>
          <p:nvPr/>
        </p:nvSpPr>
        <p:spPr>
          <a:xfrm>
            <a:off x="1523396" y="3490140"/>
            <a:ext cx="2425805" cy="6427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2’b01 // </a:t>
            </a:r>
            <a:r>
              <a:rPr lang="vi-VN" dirty="0" err="1"/>
              <a:t>sized</a:t>
            </a:r>
            <a:r>
              <a:rPr lang="vi-VN" dirty="0"/>
              <a:t> </a:t>
            </a:r>
            <a:r>
              <a:rPr lang="vi-VN" dirty="0" err="1"/>
              <a:t>binary</a:t>
            </a:r>
            <a:r>
              <a:rPr lang="vi-VN" dirty="0"/>
              <a:t> </a:t>
            </a:r>
            <a:r>
              <a:rPr lang="vi-VN" dirty="0" err="1"/>
              <a:t>value</a:t>
            </a:r>
            <a:endParaRPr lang="vi-VN" dirty="0"/>
          </a:p>
        </p:txBody>
      </p:sp>
      <p:pic>
        <p:nvPicPr>
          <p:cNvPr id="17" name="Hình ảnh 16">
            <a:extLst>
              <a:ext uri="{FF2B5EF4-FFF2-40B4-BE49-F238E27FC236}">
                <a16:creationId xmlns:a16="http://schemas.microsoft.com/office/drawing/2014/main" id="{8C802898-5F78-9346-4344-A266AE22C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384" y="2013557"/>
            <a:ext cx="3972982" cy="2000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58"/>
          <p:cNvGrpSpPr/>
          <p:nvPr/>
        </p:nvGrpSpPr>
        <p:grpSpPr>
          <a:xfrm>
            <a:off x="7309218" y="3916087"/>
            <a:ext cx="1585643" cy="403038"/>
            <a:chOff x="7318730" y="4111487"/>
            <a:chExt cx="1585643" cy="403038"/>
          </a:xfrm>
        </p:grpSpPr>
        <p:sp>
          <p:nvSpPr>
            <p:cNvPr id="780" name="Google Shape;780;p58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8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8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8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8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8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9919C694-7F2F-2F4E-D46D-3C73AD80EA0F}"/>
              </a:ext>
            </a:extLst>
          </p:cNvPr>
          <p:cNvSpPr txBox="1"/>
          <p:nvPr/>
        </p:nvSpPr>
        <p:spPr>
          <a:xfrm>
            <a:off x="647167" y="2858129"/>
            <a:ext cx="7849666" cy="16682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accent2"/>
                </a:solidFill>
              </a:rPr>
              <a:t>Gotcha: </a:t>
            </a:r>
            <a:r>
              <a:rPr lang="en-US" i="1" dirty="0">
                <a:solidFill>
                  <a:schemeClr val="accent2"/>
                </a:solidFill>
              </a:rPr>
              <a:t>My combinational logic </a:t>
            </a:r>
            <a:r>
              <a:rPr lang="en-US" i="1" dirty="0" err="1">
                <a:solidFill>
                  <a:schemeClr val="accent2"/>
                </a:solidFill>
              </a:rPr>
              <a:t>seemedto</a:t>
            </a:r>
            <a:r>
              <a:rPr lang="en-US" i="1" dirty="0">
                <a:solidFill>
                  <a:schemeClr val="accent2"/>
                </a:solidFill>
              </a:rPr>
              <a:t> simulate OK, but </a:t>
            </a:r>
            <a:r>
              <a:rPr lang="en-US" i="1" dirty="0" err="1">
                <a:solidFill>
                  <a:schemeClr val="accent2"/>
                </a:solidFill>
              </a:rPr>
              <a:t>aftersynthesis</a:t>
            </a:r>
            <a:r>
              <a:rPr lang="en-US" i="1" dirty="0">
                <a:solidFill>
                  <a:schemeClr val="accent2"/>
                </a:solidFill>
              </a:rPr>
              <a:t>, </a:t>
            </a:r>
            <a:r>
              <a:rPr lang="en-US" i="1" dirty="0" err="1">
                <a:solidFill>
                  <a:schemeClr val="accent2"/>
                </a:solidFill>
              </a:rPr>
              <a:t>thegate</a:t>
            </a:r>
            <a:r>
              <a:rPr lang="en-US" i="1" dirty="0">
                <a:solidFill>
                  <a:schemeClr val="accent2"/>
                </a:solidFill>
              </a:rPr>
              <a:t>-level simulation does </a:t>
            </a:r>
            <a:r>
              <a:rPr lang="en-US" i="1" dirty="0" err="1">
                <a:solidFill>
                  <a:schemeClr val="accent2"/>
                </a:solidFill>
              </a:rPr>
              <a:t>notmatch</a:t>
            </a:r>
            <a:r>
              <a:rPr lang="en-US" i="1" dirty="0">
                <a:solidFill>
                  <a:schemeClr val="accent2"/>
                </a:solidFill>
              </a:rPr>
              <a:t> the </a:t>
            </a:r>
            <a:r>
              <a:rPr lang="en-US" i="1" dirty="0" err="1">
                <a:solidFill>
                  <a:schemeClr val="accent2"/>
                </a:solidFill>
              </a:rPr>
              <a:t>RTLsimulation</a:t>
            </a:r>
            <a:r>
              <a:rPr lang="en-US" i="1" dirty="0">
                <a:solidFill>
                  <a:schemeClr val="accent2"/>
                </a:solidFill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accent2"/>
                </a:solidFill>
              </a:rPr>
              <a:t>Synopsis: </a:t>
            </a:r>
            <a:r>
              <a:rPr lang="en-US" i="1" dirty="0">
                <a:solidFill>
                  <a:schemeClr val="accent2"/>
                </a:solidFill>
              </a:rPr>
              <a:t>If combinational logic calls a function, then the combinational sensitivity list must include signals that </a:t>
            </a:r>
            <a:r>
              <a:rPr lang="en-US" i="1" dirty="0" err="1">
                <a:solidFill>
                  <a:schemeClr val="accent2"/>
                </a:solidFill>
              </a:rPr>
              <a:t>thefunction</a:t>
            </a:r>
            <a:r>
              <a:rPr lang="en-US" i="1" dirty="0">
                <a:solidFill>
                  <a:schemeClr val="accent2"/>
                </a:solidFill>
              </a:rPr>
              <a:t> reads. @* does not infer sensitivity to values </a:t>
            </a:r>
            <a:r>
              <a:rPr lang="en-US" i="1" dirty="0" err="1">
                <a:solidFill>
                  <a:schemeClr val="accent2"/>
                </a:solidFill>
              </a:rPr>
              <a:t>readbyfunctions</a:t>
            </a:r>
            <a:r>
              <a:rPr lang="en-US" i="1" dirty="0">
                <a:solidFill>
                  <a:schemeClr val="accent2"/>
                </a:solidFill>
              </a:rPr>
              <a:t> </a:t>
            </a:r>
            <a:r>
              <a:rPr lang="en-US" i="1" dirty="0" err="1">
                <a:solidFill>
                  <a:schemeClr val="accent2"/>
                </a:solidFill>
              </a:rPr>
              <a:t>calledfrom</a:t>
            </a:r>
            <a:r>
              <a:rPr lang="en-US" i="1" dirty="0">
                <a:solidFill>
                  <a:schemeClr val="accent2"/>
                </a:solidFill>
              </a:rPr>
              <a:t> combinational logic</a:t>
            </a:r>
            <a:endParaRPr lang="vi-VN" i="1" dirty="0">
              <a:solidFill>
                <a:schemeClr val="accent2"/>
              </a:solidFill>
            </a:endParaRP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7E5B19E6-EE07-F07B-DB7C-0714EF227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630" y="348417"/>
            <a:ext cx="4298142" cy="2111890"/>
          </a:xfrm>
          <a:prstGeom prst="rect">
            <a:avLst/>
          </a:prstGeom>
        </p:spPr>
      </p:pic>
      <p:sp>
        <p:nvSpPr>
          <p:cNvPr id="11" name="Bong bóng Ý nghĩ: Hình đám mây 10">
            <a:extLst>
              <a:ext uri="{FF2B5EF4-FFF2-40B4-BE49-F238E27FC236}">
                <a16:creationId xmlns:a16="http://schemas.microsoft.com/office/drawing/2014/main" id="{297E6FB6-FCB1-DF6D-D18F-167DAA0539F2}"/>
              </a:ext>
            </a:extLst>
          </p:cNvPr>
          <p:cNvSpPr/>
          <p:nvPr/>
        </p:nvSpPr>
        <p:spPr>
          <a:xfrm>
            <a:off x="159307" y="-8261"/>
            <a:ext cx="3656582" cy="2468568"/>
          </a:xfrm>
          <a:prstGeom prst="cloudCallout">
            <a:avLst>
              <a:gd name="adj1" fmla="val -59831"/>
              <a:gd name="adj2" fmla="val 1075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Russo One"/>
                <a:sym typeface="Russo One"/>
              </a:rPr>
              <a:t>Combinational logic sensitivity lists with function calls</a:t>
            </a:r>
            <a:endParaRPr lang="vi-VN" sz="2000" dirty="0">
              <a:sym typeface="Russo On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8"/>
          <p:cNvSpPr txBox="1">
            <a:spLocks noGrp="1"/>
          </p:cNvSpPr>
          <p:nvPr>
            <p:ph type="subTitle" idx="1"/>
          </p:nvPr>
        </p:nvSpPr>
        <p:spPr>
          <a:xfrm>
            <a:off x="996186" y="1331621"/>
            <a:ext cx="2782326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Using @*</a:t>
            </a:r>
            <a:endParaRPr dirty="0"/>
          </a:p>
        </p:txBody>
      </p:sp>
      <p:sp>
        <p:nvSpPr>
          <p:cNvPr id="457" name="Google Shape;457;p48"/>
          <p:cNvSpPr txBox="1">
            <a:spLocks noGrp="1"/>
          </p:cNvSpPr>
          <p:nvPr>
            <p:ph type="subTitle" idx="3"/>
          </p:nvPr>
        </p:nvSpPr>
        <p:spPr>
          <a:xfrm>
            <a:off x="888637" y="1962922"/>
            <a:ext cx="3343298" cy="17623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@* wildcard will automatically be sensitive to any nets or variables that are read in the always procedural block, including any nets or variables that are passed to a function input.</a:t>
            </a:r>
            <a:endParaRPr dirty="0"/>
          </a:p>
        </p:txBody>
      </p:sp>
      <p:sp>
        <p:nvSpPr>
          <p:cNvPr id="459" name="Google Shape;459;p48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find solutions…</a:t>
            </a:r>
            <a:endParaRPr dirty="0"/>
          </a:p>
        </p:txBody>
      </p:sp>
      <p:grpSp>
        <p:nvGrpSpPr>
          <p:cNvPr id="460" name="Google Shape;460;p48"/>
          <p:cNvGrpSpPr/>
          <p:nvPr/>
        </p:nvGrpSpPr>
        <p:grpSpPr>
          <a:xfrm>
            <a:off x="7318730" y="4111487"/>
            <a:ext cx="1585643" cy="403038"/>
            <a:chOff x="7318730" y="4111487"/>
            <a:chExt cx="1585643" cy="403038"/>
          </a:xfrm>
        </p:grpSpPr>
        <p:sp>
          <p:nvSpPr>
            <p:cNvPr id="461" name="Google Shape;461;p48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8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8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48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8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CFC65812-4932-BC84-1513-367A2272C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935" y="1489776"/>
            <a:ext cx="4343776" cy="214140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8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find solutions…</a:t>
            </a:r>
            <a:endParaRPr dirty="0"/>
          </a:p>
        </p:txBody>
      </p:sp>
      <p:grpSp>
        <p:nvGrpSpPr>
          <p:cNvPr id="460" name="Google Shape;460;p48"/>
          <p:cNvGrpSpPr/>
          <p:nvPr/>
        </p:nvGrpSpPr>
        <p:grpSpPr>
          <a:xfrm>
            <a:off x="7318730" y="4111487"/>
            <a:ext cx="1585643" cy="403038"/>
            <a:chOff x="7318730" y="4111487"/>
            <a:chExt cx="1585643" cy="403038"/>
          </a:xfrm>
        </p:grpSpPr>
        <p:sp>
          <p:nvSpPr>
            <p:cNvPr id="461" name="Google Shape;461;p48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8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8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48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8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CB5C17B8-9639-48C3-52ED-C617409CBE64}"/>
              </a:ext>
            </a:extLst>
          </p:cNvPr>
          <p:cNvSpPr txBox="1"/>
          <p:nvPr/>
        </p:nvSpPr>
        <p:spPr>
          <a:xfrm>
            <a:off x="610125" y="1413836"/>
            <a:ext cx="3848520" cy="231582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i="1" dirty="0" err="1">
                <a:latin typeface="+mj-lt"/>
              </a:rPr>
              <a:t>However</a:t>
            </a:r>
            <a:r>
              <a:rPr lang="vi-VN" i="1" dirty="0">
                <a:latin typeface="+mj-lt"/>
              </a:rPr>
              <a:t>, @* </a:t>
            </a:r>
            <a:r>
              <a:rPr lang="vi-VN" i="1" dirty="0" err="1">
                <a:latin typeface="+mj-lt"/>
              </a:rPr>
              <a:t>has</a:t>
            </a:r>
            <a:r>
              <a:rPr lang="vi-VN" i="1" dirty="0">
                <a:latin typeface="+mj-lt"/>
              </a:rPr>
              <a:t> a </a:t>
            </a:r>
            <a:r>
              <a:rPr lang="vi-VN" i="1" dirty="0" err="1">
                <a:latin typeface="+mj-lt"/>
              </a:rPr>
              <a:t>subtle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gotcha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that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not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widely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known</a:t>
            </a:r>
            <a:r>
              <a:rPr lang="vi-VN" i="1" dirty="0">
                <a:latin typeface="+mj-lt"/>
              </a:rPr>
              <a:t>. </a:t>
            </a:r>
            <a:r>
              <a:rPr lang="vi-VN" i="1" dirty="0" err="1">
                <a:latin typeface="+mj-lt"/>
              </a:rPr>
              <a:t>It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only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infers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sensitivity</a:t>
            </a:r>
            <a:r>
              <a:rPr lang="vi-VN" i="1" dirty="0">
                <a:latin typeface="+mj-lt"/>
              </a:rPr>
              <a:t> to </a:t>
            </a:r>
            <a:r>
              <a:rPr lang="vi-VN" i="1" dirty="0" err="1">
                <a:latin typeface="+mj-lt"/>
              </a:rPr>
              <a:t>signals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directly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referenced</a:t>
            </a:r>
            <a:r>
              <a:rPr lang="vi-VN" i="1" dirty="0">
                <a:latin typeface="+mj-lt"/>
              </a:rPr>
              <a:t> in the </a:t>
            </a:r>
            <a:r>
              <a:rPr lang="vi-VN" i="1" dirty="0" err="1">
                <a:latin typeface="+mj-lt"/>
              </a:rPr>
              <a:t>always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block</a:t>
            </a:r>
            <a:r>
              <a:rPr lang="vi-VN" i="1" dirty="0">
                <a:latin typeface="+mj-lt"/>
              </a:rPr>
              <a:t>. </a:t>
            </a:r>
            <a:r>
              <a:rPr lang="vi-VN" i="1" dirty="0" err="1">
                <a:latin typeface="+mj-lt"/>
              </a:rPr>
              <a:t>It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will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not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infer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sensitivity</a:t>
            </a:r>
            <a:r>
              <a:rPr lang="vi-VN" i="1" dirty="0">
                <a:latin typeface="+mj-lt"/>
              </a:rPr>
              <a:t> to </a:t>
            </a:r>
            <a:r>
              <a:rPr lang="vi-VN" i="1" dirty="0" err="1">
                <a:latin typeface="+mj-lt"/>
              </a:rPr>
              <a:t>signals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that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are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externally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referenced</a:t>
            </a:r>
            <a:r>
              <a:rPr lang="vi-VN" i="1" dirty="0">
                <a:latin typeface="+mj-lt"/>
              </a:rPr>
              <a:t> in a </a:t>
            </a:r>
            <a:r>
              <a:rPr lang="vi-VN" i="1" dirty="0" err="1">
                <a:latin typeface="+mj-lt"/>
              </a:rPr>
              <a:t>function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that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called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from</a:t>
            </a:r>
            <a:r>
              <a:rPr lang="vi-VN" i="1" dirty="0">
                <a:latin typeface="+mj-lt"/>
              </a:rPr>
              <a:t> the </a:t>
            </a:r>
            <a:r>
              <a:rPr lang="vi-VN" i="1" dirty="0" err="1">
                <a:latin typeface="+mj-lt"/>
              </a:rPr>
              <a:t>always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block</a:t>
            </a:r>
            <a:r>
              <a:rPr lang="vi-VN" i="1" dirty="0">
                <a:latin typeface="+mj-lt"/>
              </a:rPr>
              <a:t>. </a:t>
            </a:r>
            <a:r>
              <a:rPr lang="vi-VN" i="1" dirty="0" err="1">
                <a:latin typeface="+mj-lt"/>
              </a:rPr>
              <a:t>That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is,the</a:t>
            </a:r>
            <a:r>
              <a:rPr lang="vi-VN" i="1" dirty="0">
                <a:latin typeface="+mj-lt"/>
              </a:rPr>
              <a:t> @* </a:t>
            </a:r>
            <a:r>
              <a:rPr lang="vi-VN" i="1" dirty="0" err="1">
                <a:latin typeface="+mj-lt"/>
              </a:rPr>
              <a:t>will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only</a:t>
            </a:r>
            <a:r>
              <a:rPr lang="vi-VN" i="1" dirty="0">
                <a:latin typeface="+mj-lt"/>
              </a:rPr>
              <a:t> be </a:t>
            </a:r>
            <a:r>
              <a:rPr lang="vi-VN" i="1" dirty="0" err="1">
                <a:latin typeface="+mj-lt"/>
              </a:rPr>
              <a:t>sensitive</a:t>
            </a:r>
            <a:r>
              <a:rPr lang="vi-VN" i="1" dirty="0">
                <a:latin typeface="+mj-lt"/>
              </a:rPr>
              <a:t> to </a:t>
            </a:r>
            <a:r>
              <a:rPr lang="vi-VN" i="1" dirty="0" err="1">
                <a:latin typeface="+mj-lt"/>
              </a:rPr>
              <a:t>thesignals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passed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into</a:t>
            </a:r>
            <a:r>
              <a:rPr lang="vi-VN" i="1" dirty="0">
                <a:latin typeface="+mj-lt"/>
              </a:rPr>
              <a:t> the </a:t>
            </a:r>
            <a:r>
              <a:rPr lang="vi-VN" i="1" dirty="0" err="1">
                <a:latin typeface="+mj-lt"/>
              </a:rPr>
              <a:t>function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or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task</a:t>
            </a:r>
            <a:r>
              <a:rPr lang="vi-VN" i="1" dirty="0">
                <a:latin typeface="+mj-lt"/>
              </a:rPr>
              <a:t>. </a:t>
            </a: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7EBE2732-F835-AC33-1465-344CFD89F309}"/>
              </a:ext>
            </a:extLst>
          </p:cNvPr>
          <p:cNvSpPr txBox="1"/>
          <p:nvPr/>
        </p:nvSpPr>
        <p:spPr>
          <a:xfrm>
            <a:off x="4659855" y="1197078"/>
            <a:ext cx="3952324" cy="31085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vi-VN" dirty="0" err="1"/>
              <a:t>module</a:t>
            </a:r>
            <a:r>
              <a:rPr lang="vi-VN" dirty="0"/>
              <a:t> </a:t>
            </a:r>
            <a:r>
              <a:rPr lang="vi-VN" dirty="0" err="1"/>
              <a:t>MyModule</a:t>
            </a:r>
            <a:r>
              <a:rPr lang="vi-VN" dirty="0"/>
              <a:t>(</a:t>
            </a:r>
            <a:r>
              <a:rPr lang="vi-VN" dirty="0" err="1"/>
              <a:t>input</a:t>
            </a:r>
            <a:r>
              <a:rPr lang="vi-VN" dirty="0"/>
              <a:t> </a:t>
            </a:r>
            <a:r>
              <a:rPr lang="vi-VN" dirty="0" err="1"/>
              <a:t>wire</a:t>
            </a:r>
            <a:r>
              <a:rPr lang="vi-VN" dirty="0"/>
              <a:t> a, </a:t>
            </a:r>
            <a:r>
              <a:rPr lang="vi-VN" dirty="0" err="1"/>
              <a:t>input</a:t>
            </a:r>
            <a:r>
              <a:rPr lang="vi-VN" dirty="0"/>
              <a:t> </a:t>
            </a:r>
            <a:r>
              <a:rPr lang="vi-VN" dirty="0" err="1"/>
              <a:t>wire</a:t>
            </a:r>
            <a:r>
              <a:rPr lang="vi-VN" dirty="0"/>
              <a:t> b, </a:t>
            </a:r>
            <a:r>
              <a:rPr lang="vi-VN" dirty="0" err="1"/>
              <a:t>output</a:t>
            </a:r>
            <a:r>
              <a:rPr lang="vi-VN" dirty="0"/>
              <a:t> </a:t>
            </a:r>
            <a:r>
              <a:rPr lang="vi-VN" dirty="0" err="1"/>
              <a:t>wire</a:t>
            </a:r>
            <a:r>
              <a:rPr lang="vi-VN" dirty="0"/>
              <a:t> c);</a:t>
            </a:r>
          </a:p>
          <a:p>
            <a:r>
              <a:rPr lang="vi-VN" dirty="0"/>
              <a:t>    </a:t>
            </a:r>
            <a:r>
              <a:rPr lang="vi-VN" dirty="0" err="1"/>
              <a:t>always</a:t>
            </a:r>
            <a:r>
              <a:rPr lang="vi-VN" dirty="0"/>
              <a:t> @* </a:t>
            </a:r>
            <a:r>
              <a:rPr lang="vi-VN" dirty="0" err="1"/>
              <a:t>begin</a:t>
            </a:r>
            <a:endParaRPr lang="vi-VN" dirty="0"/>
          </a:p>
          <a:p>
            <a:r>
              <a:rPr lang="vi-VN" dirty="0"/>
              <a:t>        c = </a:t>
            </a:r>
            <a:r>
              <a:rPr lang="vi-VN" dirty="0" err="1"/>
              <a:t>myFunction</a:t>
            </a:r>
            <a:r>
              <a:rPr lang="vi-VN" dirty="0"/>
              <a:t>(a, b);</a:t>
            </a:r>
          </a:p>
          <a:p>
            <a:r>
              <a:rPr lang="vi-VN" dirty="0"/>
              <a:t>    </a:t>
            </a:r>
            <a:r>
              <a:rPr lang="vi-VN" dirty="0" err="1"/>
              <a:t>end</a:t>
            </a:r>
            <a:endParaRPr lang="vi-VN" dirty="0"/>
          </a:p>
          <a:p>
            <a:endParaRPr lang="vi-VN" dirty="0"/>
          </a:p>
          <a:p>
            <a:r>
              <a:rPr lang="vi-VN" dirty="0"/>
              <a:t>    </a:t>
            </a:r>
            <a:r>
              <a:rPr lang="vi-VN" dirty="0" err="1"/>
              <a:t>function</a:t>
            </a:r>
            <a:r>
              <a:rPr lang="vi-VN" dirty="0"/>
              <a:t> </a:t>
            </a:r>
            <a:r>
              <a:rPr lang="vi-VN" dirty="0" err="1"/>
              <a:t>logic</a:t>
            </a:r>
            <a:r>
              <a:rPr lang="vi-VN" dirty="0"/>
              <a:t> </a:t>
            </a:r>
            <a:r>
              <a:rPr lang="vi-VN" dirty="0" err="1"/>
              <a:t>myFunction</a:t>
            </a:r>
            <a:r>
              <a:rPr lang="vi-VN" dirty="0"/>
              <a:t>(</a:t>
            </a:r>
            <a:r>
              <a:rPr lang="vi-VN" dirty="0" err="1"/>
              <a:t>input</a:t>
            </a:r>
            <a:r>
              <a:rPr lang="vi-VN" dirty="0"/>
              <a:t> </a:t>
            </a:r>
            <a:r>
              <a:rPr lang="vi-VN" dirty="0" err="1"/>
              <a:t>wire</a:t>
            </a:r>
            <a:r>
              <a:rPr lang="vi-VN" dirty="0"/>
              <a:t> x, </a:t>
            </a:r>
            <a:r>
              <a:rPr lang="vi-VN" dirty="0" err="1"/>
              <a:t>input</a:t>
            </a:r>
            <a:r>
              <a:rPr lang="vi-VN" dirty="0"/>
              <a:t> </a:t>
            </a:r>
            <a:r>
              <a:rPr lang="vi-VN" dirty="0" err="1"/>
              <a:t>wire</a:t>
            </a:r>
            <a:r>
              <a:rPr lang="vi-VN" dirty="0"/>
              <a:t> y);</a:t>
            </a:r>
          </a:p>
          <a:p>
            <a:r>
              <a:rPr lang="vi-VN" dirty="0"/>
              <a:t>        </a:t>
            </a:r>
            <a:r>
              <a:rPr lang="vi-VN" dirty="0" err="1"/>
              <a:t>logic</a:t>
            </a:r>
            <a:r>
              <a:rPr lang="vi-VN" dirty="0"/>
              <a:t> </a:t>
            </a:r>
            <a:r>
              <a:rPr lang="vi-VN" dirty="0" err="1"/>
              <a:t>result</a:t>
            </a:r>
            <a:r>
              <a:rPr lang="vi-VN" dirty="0"/>
              <a:t>;</a:t>
            </a:r>
          </a:p>
          <a:p>
            <a:r>
              <a:rPr lang="vi-VN" dirty="0"/>
              <a:t>        // </a:t>
            </a:r>
            <a:r>
              <a:rPr lang="vi-VN" dirty="0" err="1"/>
              <a:t>Some</a:t>
            </a:r>
            <a:r>
              <a:rPr lang="vi-VN" dirty="0"/>
              <a:t> </a:t>
            </a:r>
            <a:r>
              <a:rPr lang="vi-VN" dirty="0" err="1"/>
              <a:t>logic</a:t>
            </a:r>
            <a:r>
              <a:rPr lang="vi-VN" dirty="0"/>
              <a:t> </a:t>
            </a:r>
            <a:r>
              <a:rPr lang="vi-VN" dirty="0" err="1"/>
              <a:t>using</a:t>
            </a:r>
            <a:r>
              <a:rPr lang="vi-VN" dirty="0"/>
              <a:t> x </a:t>
            </a:r>
            <a:r>
              <a:rPr lang="vi-VN" dirty="0" err="1"/>
              <a:t>and</a:t>
            </a:r>
            <a:r>
              <a:rPr lang="vi-VN" dirty="0"/>
              <a:t> y</a:t>
            </a:r>
          </a:p>
          <a:p>
            <a:r>
              <a:rPr lang="vi-VN" dirty="0"/>
              <a:t>        // ...</a:t>
            </a:r>
          </a:p>
          <a:p>
            <a:r>
              <a:rPr lang="vi-VN" dirty="0"/>
              <a:t>        </a:t>
            </a:r>
            <a:r>
              <a:rPr lang="vi-VN" dirty="0" err="1"/>
              <a:t>return</a:t>
            </a:r>
            <a:r>
              <a:rPr lang="vi-VN" dirty="0"/>
              <a:t> </a:t>
            </a:r>
            <a:r>
              <a:rPr lang="vi-VN" dirty="0" err="1"/>
              <a:t>result</a:t>
            </a:r>
            <a:r>
              <a:rPr lang="vi-VN" dirty="0"/>
              <a:t>;</a:t>
            </a:r>
          </a:p>
          <a:p>
            <a:r>
              <a:rPr lang="vi-VN" dirty="0"/>
              <a:t>    </a:t>
            </a:r>
            <a:r>
              <a:rPr lang="vi-VN" dirty="0" err="1"/>
              <a:t>endfunction</a:t>
            </a:r>
            <a:endParaRPr lang="vi-VN" dirty="0"/>
          </a:p>
          <a:p>
            <a:r>
              <a:rPr lang="vi-VN" dirty="0" err="1"/>
              <a:t>endmodule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030003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1"/>
          <p:cNvSpPr txBox="1">
            <a:spLocks noGrp="1"/>
          </p:cNvSpPr>
          <p:nvPr>
            <p:ph type="title" idx="8"/>
          </p:nvPr>
        </p:nvSpPr>
        <p:spPr>
          <a:xfrm>
            <a:off x="968265" y="176823"/>
            <a:ext cx="8144390" cy="937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 err="1"/>
              <a:t>Operation</a:t>
            </a:r>
            <a:r>
              <a:rPr lang="vi-VN" sz="3200" dirty="0"/>
              <a:t> </a:t>
            </a:r>
            <a:r>
              <a:rPr lang="vi-VN" sz="3200" dirty="0" err="1"/>
              <a:t>Size</a:t>
            </a:r>
            <a:r>
              <a:rPr lang="vi-VN" sz="3200" dirty="0"/>
              <a:t> </a:t>
            </a:r>
            <a:r>
              <a:rPr lang="vi-VN" sz="3200" dirty="0" err="1"/>
              <a:t>and</a:t>
            </a:r>
            <a:r>
              <a:rPr lang="vi-VN" sz="3200" dirty="0"/>
              <a:t> </a:t>
            </a:r>
            <a:r>
              <a:rPr lang="vi-VN" sz="3200" dirty="0" err="1"/>
              <a:t>Sign</a:t>
            </a:r>
            <a:r>
              <a:rPr lang="vi-VN" sz="3200" dirty="0"/>
              <a:t> </a:t>
            </a:r>
            <a:r>
              <a:rPr lang="vi-VN" sz="3200" dirty="0" err="1"/>
              <a:t>Extension</a:t>
            </a:r>
            <a:endParaRPr sz="3200" dirty="0"/>
          </a:p>
        </p:txBody>
      </p:sp>
      <p:grpSp>
        <p:nvGrpSpPr>
          <p:cNvPr id="565" name="Google Shape;565;p51"/>
          <p:cNvGrpSpPr/>
          <p:nvPr/>
        </p:nvGrpSpPr>
        <p:grpSpPr>
          <a:xfrm>
            <a:off x="7342830" y="914412"/>
            <a:ext cx="1585643" cy="403038"/>
            <a:chOff x="7318730" y="4111487"/>
            <a:chExt cx="1585643" cy="403038"/>
          </a:xfrm>
        </p:grpSpPr>
        <p:sp>
          <p:nvSpPr>
            <p:cNvPr id="566" name="Google Shape;566;p51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1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1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1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1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1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51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51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51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Tiêu đề 14">
            <a:extLst>
              <a:ext uri="{FF2B5EF4-FFF2-40B4-BE49-F238E27FC236}">
                <a16:creationId xmlns:a16="http://schemas.microsoft.com/office/drawing/2014/main" id="{E3BF0BEE-89EE-5881-3637-55D91399F83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027129" y="1385159"/>
            <a:ext cx="7019183" cy="538713"/>
          </a:xfrm>
        </p:spPr>
        <p:txBody>
          <a:bodyPr/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Self-determined operators 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do not modify their operand(s)</a:t>
            </a:r>
            <a:endParaRPr lang="vi-VN" sz="2800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4" name="Hình ảnh 23">
            <a:extLst>
              <a:ext uri="{FF2B5EF4-FFF2-40B4-BE49-F238E27FC236}">
                <a16:creationId xmlns:a16="http://schemas.microsoft.com/office/drawing/2014/main" id="{FA42591F-E930-AFE3-892D-E0FFFEFDD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00" y="2438896"/>
            <a:ext cx="7481040" cy="88438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1"/>
          <p:cNvSpPr txBox="1">
            <a:spLocks noGrp="1"/>
          </p:cNvSpPr>
          <p:nvPr>
            <p:ph type="title" idx="8"/>
          </p:nvPr>
        </p:nvSpPr>
        <p:spPr>
          <a:xfrm>
            <a:off x="968265" y="176823"/>
            <a:ext cx="8144390" cy="937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 err="1"/>
              <a:t>Operation</a:t>
            </a:r>
            <a:r>
              <a:rPr lang="vi-VN" sz="3200" dirty="0"/>
              <a:t> </a:t>
            </a:r>
            <a:r>
              <a:rPr lang="vi-VN" sz="3200" dirty="0" err="1"/>
              <a:t>Size</a:t>
            </a:r>
            <a:r>
              <a:rPr lang="vi-VN" sz="3200" dirty="0"/>
              <a:t> </a:t>
            </a:r>
            <a:r>
              <a:rPr lang="vi-VN" sz="3200" dirty="0" err="1"/>
              <a:t>and</a:t>
            </a:r>
            <a:r>
              <a:rPr lang="vi-VN" sz="3200" dirty="0"/>
              <a:t> </a:t>
            </a:r>
            <a:r>
              <a:rPr lang="vi-VN" sz="3200" dirty="0" err="1"/>
              <a:t>Sign</a:t>
            </a:r>
            <a:r>
              <a:rPr lang="vi-VN" sz="3200" dirty="0"/>
              <a:t> </a:t>
            </a:r>
            <a:r>
              <a:rPr lang="vi-VN" sz="3200" dirty="0" err="1"/>
              <a:t>Extension</a:t>
            </a:r>
            <a:endParaRPr sz="3200" dirty="0"/>
          </a:p>
        </p:txBody>
      </p:sp>
      <p:grpSp>
        <p:nvGrpSpPr>
          <p:cNvPr id="565" name="Google Shape;565;p51"/>
          <p:cNvGrpSpPr/>
          <p:nvPr/>
        </p:nvGrpSpPr>
        <p:grpSpPr>
          <a:xfrm>
            <a:off x="7342830" y="914412"/>
            <a:ext cx="1585643" cy="403038"/>
            <a:chOff x="7318730" y="4111487"/>
            <a:chExt cx="1585643" cy="403038"/>
          </a:xfrm>
        </p:grpSpPr>
        <p:sp>
          <p:nvSpPr>
            <p:cNvPr id="566" name="Google Shape;566;p51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1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1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1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1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1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51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51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51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Tiêu đề 14">
            <a:extLst>
              <a:ext uri="{FF2B5EF4-FFF2-40B4-BE49-F238E27FC236}">
                <a16:creationId xmlns:a16="http://schemas.microsoft.com/office/drawing/2014/main" id="{92FDC8D7-6E61-4046-F6BB-D934E1F61EC5}"/>
              </a:ext>
            </a:extLst>
          </p:cNvPr>
          <p:cNvSpPr txBox="1">
            <a:spLocks/>
          </p:cNvSpPr>
          <p:nvPr/>
        </p:nvSpPr>
        <p:spPr>
          <a:xfrm>
            <a:off x="1011300" y="1173190"/>
            <a:ext cx="7398528" cy="821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usso One"/>
              <a:buNone/>
              <a:defRPr sz="25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Context-determined operators : </a:t>
            </a:r>
            <a:r>
              <a:rPr lang="en-US" sz="16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modify all operands to have the  same size, using zero-extension or sign-extension</a:t>
            </a:r>
            <a:endParaRPr lang="vi-VN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6" name="Hình ảnh 25">
            <a:extLst>
              <a:ext uri="{FF2B5EF4-FFF2-40B4-BE49-F238E27FC236}">
                <a16:creationId xmlns:a16="http://schemas.microsoft.com/office/drawing/2014/main" id="{786DB841-ED27-2BAD-FF52-322031709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711" y="2166244"/>
            <a:ext cx="6945706" cy="206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438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êu đề 9">
            <a:extLst>
              <a:ext uri="{FF2B5EF4-FFF2-40B4-BE49-F238E27FC236}">
                <a16:creationId xmlns:a16="http://schemas.microsoft.com/office/drawing/2014/main" id="{AD44C4A5-8F5D-AA74-F736-A54932F8489E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dirty="0"/>
              <a:t>References </a:t>
            </a:r>
            <a:endParaRPr lang="vi-VN" dirty="0"/>
          </a:p>
        </p:txBody>
      </p:sp>
      <p:sp>
        <p:nvSpPr>
          <p:cNvPr id="11" name="Tiêu đề 10">
            <a:extLst>
              <a:ext uri="{FF2B5EF4-FFF2-40B4-BE49-F238E27FC236}">
                <a16:creationId xmlns:a16="http://schemas.microsoft.com/office/drawing/2014/main" id="{F4A80589-FDA0-7263-E643-A119887C02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6474" y="956431"/>
            <a:ext cx="7827687" cy="1554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accent2"/>
                </a:solidFill>
                <a:effectLst/>
                <a:latin typeface="Georgia" panose="02040502050405020303" pitchFamily="18" charset="0"/>
              </a:rPr>
              <a:t>Verilog and </a:t>
            </a:r>
            <a:r>
              <a:rPr lang="en-US" b="0" i="0" dirty="0" err="1">
                <a:solidFill>
                  <a:schemeClr val="accent2"/>
                </a:solidFill>
                <a:effectLst/>
                <a:latin typeface="Georgia" panose="02040502050405020303" pitchFamily="18" charset="0"/>
              </a:rPr>
              <a:t>SystemVerilog</a:t>
            </a:r>
            <a:r>
              <a:rPr lang="en-US" b="0" i="0" dirty="0">
                <a:solidFill>
                  <a:schemeClr val="accent2"/>
                </a:solidFill>
                <a:effectLst/>
                <a:latin typeface="Georgia" panose="02040502050405020303" pitchFamily="18" charset="0"/>
              </a:rPr>
              <a:t> Gotchas</a:t>
            </a:r>
          </a:p>
          <a:p>
            <a:pPr algn="l"/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101 Common Coding Errors and How to Avoid Them</a:t>
            </a:r>
            <a:b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---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Verilog and </a:t>
            </a:r>
            <a:r>
              <a:rPr lang="en-US" sz="1400" i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SystemVerilog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Gotchas: 101 Common Coding Errors and How to Avoid Them | SpringerLink</a:t>
            </a:r>
            <a:endParaRPr lang="en-US" sz="1400" b="0" i="1" dirty="0">
              <a:solidFill>
                <a:schemeClr val="accent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880B7258-40D5-593D-E26C-17A211C8C0D1}"/>
              </a:ext>
            </a:extLst>
          </p:cNvPr>
          <p:cNvSpPr txBox="1"/>
          <p:nvPr/>
        </p:nvSpPr>
        <p:spPr>
          <a:xfrm>
            <a:off x="1006474" y="2745562"/>
            <a:ext cx="743989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solidFill>
                  <a:schemeClr val="accent2"/>
                </a:solidFill>
                <a:latin typeface="-apple-system"/>
                <a:sym typeface="Russo One"/>
              </a:rPr>
              <a:t>Standard Gotchas Subtleties in the Verilog and </a:t>
            </a:r>
            <a:r>
              <a:rPr lang="en-US" sz="2500" dirty="0" err="1">
                <a:solidFill>
                  <a:schemeClr val="accent2"/>
                </a:solidFill>
                <a:latin typeface="-apple-system"/>
                <a:sym typeface="Russo One"/>
              </a:rPr>
              <a:t>SystemVerilog</a:t>
            </a:r>
            <a:r>
              <a:rPr lang="en-US" sz="2500" dirty="0">
                <a:solidFill>
                  <a:schemeClr val="accent2"/>
                </a:solidFill>
                <a:latin typeface="-apple-system"/>
                <a:sym typeface="Russo One"/>
              </a:rPr>
              <a:t> Standards That Every Engineer Should Know </a:t>
            </a:r>
          </a:p>
          <a:p>
            <a:r>
              <a:rPr lang="en-US" sz="2500" dirty="0">
                <a:solidFill>
                  <a:schemeClr val="accent2"/>
                </a:solidFill>
                <a:latin typeface="-apple-system"/>
                <a:sym typeface="Russo One"/>
              </a:rPr>
              <a:t>--- </a:t>
            </a:r>
            <a:r>
              <a:rPr lang="vi-VN" i="1" dirty="0">
                <a:solidFill>
                  <a:schemeClr val="lt1"/>
                </a:solidFill>
                <a:latin typeface="+mj-lt"/>
                <a:cs typeface="Arial" panose="020B0604020202020204" pitchFamily="34" charset="0"/>
                <a:sym typeface="Russo On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Standard </a:t>
            </a:r>
            <a:r>
              <a:rPr lang="vi-VN" i="1" dirty="0" err="1">
                <a:solidFill>
                  <a:schemeClr val="lt1"/>
                </a:solidFill>
                <a:latin typeface="+mj-lt"/>
                <a:cs typeface="Arial" panose="020B0604020202020204" pitchFamily="34" charset="0"/>
                <a:sym typeface="Russo On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Gotchas</a:t>
            </a:r>
            <a:r>
              <a:rPr lang="vi-VN" i="1" dirty="0">
                <a:solidFill>
                  <a:schemeClr val="lt1"/>
                </a:solidFill>
                <a:latin typeface="+mj-lt"/>
                <a:cs typeface="Arial" panose="020B0604020202020204" pitchFamily="34" charset="0"/>
                <a:sym typeface="Russo On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(lcdm-eng.com)</a:t>
            </a:r>
            <a:r>
              <a:rPr lang="vi-VN" i="1" dirty="0">
                <a:solidFill>
                  <a:schemeClr val="lt1"/>
                </a:solidFill>
                <a:latin typeface="+mj-lt"/>
                <a:cs typeface="Arial" panose="020B0604020202020204" pitchFamily="34" charset="0"/>
                <a:sym typeface="Russo On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0225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54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watching</a:t>
            </a:r>
            <a:endParaRPr dirty="0"/>
          </a:p>
        </p:txBody>
      </p:sp>
      <p:sp>
        <p:nvSpPr>
          <p:cNvPr id="714" name="Google Shape;714;p54"/>
          <p:cNvSpPr/>
          <p:nvPr/>
        </p:nvSpPr>
        <p:spPr>
          <a:xfrm>
            <a:off x="215450" y="4523706"/>
            <a:ext cx="4626789" cy="18288"/>
          </a:xfrm>
          <a:custGeom>
            <a:avLst/>
            <a:gdLst/>
            <a:ahLst/>
            <a:cxnLst/>
            <a:rect l="l" t="t" r="r" b="b"/>
            <a:pathLst>
              <a:path w="112022" h="516" extrusionOk="0">
                <a:moveTo>
                  <a:pt x="0" y="1"/>
                </a:moveTo>
                <a:lnTo>
                  <a:pt x="0" y="516"/>
                </a:lnTo>
                <a:lnTo>
                  <a:pt x="112022" y="516"/>
                </a:lnTo>
                <a:lnTo>
                  <a:pt x="112022" y="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54"/>
          <p:cNvSpPr/>
          <p:nvPr/>
        </p:nvSpPr>
        <p:spPr>
          <a:xfrm>
            <a:off x="4842256" y="4461246"/>
            <a:ext cx="148871" cy="143201"/>
          </a:xfrm>
          <a:custGeom>
            <a:avLst/>
            <a:gdLst/>
            <a:ahLst/>
            <a:cxnLst/>
            <a:rect l="l" t="t" r="r" b="b"/>
            <a:pathLst>
              <a:path w="3597" h="3460" extrusionOk="0">
                <a:moveTo>
                  <a:pt x="1867" y="514"/>
                </a:moveTo>
                <a:cubicBezTo>
                  <a:pt x="2538" y="516"/>
                  <a:pt x="3082" y="1060"/>
                  <a:pt x="3082" y="1730"/>
                </a:cubicBezTo>
                <a:cubicBezTo>
                  <a:pt x="3082" y="2222"/>
                  <a:pt x="2787" y="2666"/>
                  <a:pt x="2332" y="2853"/>
                </a:cubicBezTo>
                <a:cubicBezTo>
                  <a:pt x="2182" y="2916"/>
                  <a:pt x="2024" y="2946"/>
                  <a:pt x="1867" y="2946"/>
                </a:cubicBezTo>
                <a:cubicBezTo>
                  <a:pt x="1550" y="2946"/>
                  <a:pt x="1239" y="2823"/>
                  <a:pt x="1007" y="2591"/>
                </a:cubicBezTo>
                <a:cubicBezTo>
                  <a:pt x="658" y="2242"/>
                  <a:pt x="555" y="1720"/>
                  <a:pt x="742" y="1265"/>
                </a:cubicBezTo>
                <a:cubicBezTo>
                  <a:pt x="932" y="811"/>
                  <a:pt x="1376" y="514"/>
                  <a:pt x="1867" y="514"/>
                </a:cubicBezTo>
                <a:close/>
                <a:moveTo>
                  <a:pt x="1867" y="0"/>
                </a:moveTo>
                <a:cubicBezTo>
                  <a:pt x="1416" y="0"/>
                  <a:pt x="974" y="175"/>
                  <a:pt x="642" y="507"/>
                </a:cubicBezTo>
                <a:cubicBezTo>
                  <a:pt x="149" y="1002"/>
                  <a:pt x="0" y="1746"/>
                  <a:pt x="268" y="2392"/>
                </a:cubicBezTo>
                <a:cubicBezTo>
                  <a:pt x="537" y="3039"/>
                  <a:pt x="1166" y="3460"/>
                  <a:pt x="1867" y="3460"/>
                </a:cubicBezTo>
                <a:cubicBezTo>
                  <a:pt x="2821" y="3460"/>
                  <a:pt x="3595" y="2685"/>
                  <a:pt x="3597" y="1730"/>
                </a:cubicBezTo>
                <a:cubicBezTo>
                  <a:pt x="3597" y="1031"/>
                  <a:pt x="3175" y="400"/>
                  <a:pt x="2529" y="131"/>
                </a:cubicBezTo>
                <a:cubicBezTo>
                  <a:pt x="2315" y="43"/>
                  <a:pt x="2090" y="0"/>
                  <a:pt x="1867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" name="Google Shape;716;p54"/>
          <p:cNvGrpSpPr/>
          <p:nvPr/>
        </p:nvGrpSpPr>
        <p:grpSpPr>
          <a:xfrm>
            <a:off x="6779342" y="1044787"/>
            <a:ext cx="2125029" cy="403038"/>
            <a:chOff x="6787353" y="621971"/>
            <a:chExt cx="2125029" cy="403038"/>
          </a:xfrm>
        </p:grpSpPr>
        <p:sp>
          <p:nvSpPr>
            <p:cNvPr id="717" name="Google Shape;717;p54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4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4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4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4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4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" name="Google Shape;723;p54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724" name="Google Shape;724;p54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54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54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/>
          <p:cNvSpPr txBox="1">
            <a:spLocks noGrp="1"/>
          </p:cNvSpPr>
          <p:nvPr>
            <p:ph type="title"/>
          </p:nvPr>
        </p:nvSpPr>
        <p:spPr>
          <a:xfrm>
            <a:off x="3362488" y="1551223"/>
            <a:ext cx="5441446" cy="8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Introduction</a:t>
            </a:r>
            <a:endParaRPr dirty="0"/>
          </a:p>
        </p:txBody>
      </p:sp>
      <p:sp>
        <p:nvSpPr>
          <p:cNvPr id="385" name="Google Shape;385;p45"/>
          <p:cNvSpPr txBox="1">
            <a:spLocks noGrp="1"/>
          </p:cNvSpPr>
          <p:nvPr>
            <p:ph type="subTitle" idx="1"/>
          </p:nvPr>
        </p:nvSpPr>
        <p:spPr>
          <a:xfrm>
            <a:off x="3362468" y="2438323"/>
            <a:ext cx="3835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sp>
        <p:nvSpPr>
          <p:cNvPr id="386" name="Google Shape;386;p45"/>
          <p:cNvSpPr txBox="1">
            <a:spLocks noGrp="1"/>
          </p:cNvSpPr>
          <p:nvPr>
            <p:ph type="title" idx="2"/>
          </p:nvPr>
        </p:nvSpPr>
        <p:spPr>
          <a:xfrm>
            <a:off x="1487763" y="1834950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7" name="Google Shape;387;p45"/>
          <p:cNvSpPr/>
          <p:nvPr/>
        </p:nvSpPr>
        <p:spPr>
          <a:xfrm>
            <a:off x="1487763" y="1655700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" name="Google Shape;388;p45"/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5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5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5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45"/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/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5"/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45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99" name="Google Shape;399;p45"/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/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45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5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5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2">
            <a:extLst>
              <a:ext uri="{FF2B5EF4-FFF2-40B4-BE49-F238E27FC236}">
                <a16:creationId xmlns:a16="http://schemas.microsoft.com/office/drawing/2014/main" id="{A576971D-B85F-FA0F-10B5-AE58758F9A2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21431" y="2234758"/>
            <a:ext cx="2252116" cy="870465"/>
          </a:xfrm>
        </p:spPr>
        <p:txBody>
          <a:bodyPr/>
          <a:lstStyle/>
          <a:p>
            <a:r>
              <a:rPr lang="vi-VN" sz="2800" dirty="0" err="1"/>
              <a:t>Process</a:t>
            </a:r>
            <a:r>
              <a:rPr lang="vi-VN" sz="2800" dirty="0"/>
              <a:t> </a:t>
            </a:r>
            <a:r>
              <a:rPr lang="vi-VN" sz="2800" dirty="0" err="1"/>
              <a:t>overview</a:t>
            </a:r>
            <a:endParaRPr lang="vi-VN" sz="2800" dirty="0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88A2F9A0-9FD3-DEAA-1593-1C1E0B876E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 smtClean="0"/>
              <a:t>4</a:t>
            </a:fld>
            <a:endParaRPr/>
          </a:p>
        </p:txBody>
      </p:sp>
      <p:graphicFrame>
        <p:nvGraphicFramePr>
          <p:cNvPr id="13" name="Sơ đồ 12">
            <a:extLst>
              <a:ext uri="{FF2B5EF4-FFF2-40B4-BE49-F238E27FC236}">
                <a16:creationId xmlns:a16="http://schemas.microsoft.com/office/drawing/2014/main" id="{575660BC-EBB2-C7F7-9AAF-FC74560875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73513"/>
              </p:ext>
            </p:extLst>
          </p:nvPr>
        </p:nvGraphicFramePr>
        <p:xfrm>
          <a:off x="2413090" y="534685"/>
          <a:ext cx="6232145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B0CCC62-0664-1B8D-610C-9A18FB211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38" y="1859029"/>
            <a:ext cx="2234747" cy="1617202"/>
          </a:xfrm>
        </p:spPr>
        <p:txBody>
          <a:bodyPr/>
          <a:lstStyle/>
          <a:p>
            <a:pPr algn="ctr"/>
            <a:r>
              <a:rPr lang="vi-VN" sz="2800" dirty="0" err="1"/>
              <a:t>Processor</a:t>
            </a:r>
            <a:r>
              <a:rPr lang="vi-VN" sz="2800" dirty="0"/>
              <a:t> </a:t>
            </a:r>
            <a:r>
              <a:rPr lang="vi-VN" sz="2800" dirty="0" err="1"/>
              <a:t>design</a:t>
            </a:r>
            <a:r>
              <a:rPr lang="vi-VN" sz="2800" dirty="0"/>
              <a:t> </a:t>
            </a:r>
            <a:r>
              <a:rPr lang="vi-VN" sz="2800" dirty="0" err="1"/>
              <a:t>flow</a:t>
            </a:r>
            <a:r>
              <a:rPr lang="vi-VN" sz="2800" dirty="0"/>
              <a:t> </a:t>
            </a:r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A62DA6CD-10E6-144F-3E62-C723FA156F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 smtClean="0"/>
              <a:t>5</a:t>
            </a:fld>
            <a:endParaRPr/>
          </a:p>
        </p:txBody>
      </p:sp>
      <p:graphicFrame>
        <p:nvGraphicFramePr>
          <p:cNvPr id="11" name="Sơ đồ 10">
            <a:extLst>
              <a:ext uri="{FF2B5EF4-FFF2-40B4-BE49-F238E27FC236}">
                <a16:creationId xmlns:a16="http://schemas.microsoft.com/office/drawing/2014/main" id="{C14607F9-C124-CB6E-9DCC-740A349EAA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4548080"/>
              </p:ext>
            </p:extLst>
          </p:nvPr>
        </p:nvGraphicFramePr>
        <p:xfrm>
          <a:off x="2476185" y="54481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104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53"/>
          <p:cNvSpPr/>
          <p:nvPr/>
        </p:nvSpPr>
        <p:spPr>
          <a:xfrm>
            <a:off x="3774825" y="893127"/>
            <a:ext cx="1594200" cy="15942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53"/>
          <p:cNvSpPr txBox="1">
            <a:spLocks noGrp="1"/>
          </p:cNvSpPr>
          <p:nvPr>
            <p:ph type="title"/>
          </p:nvPr>
        </p:nvSpPr>
        <p:spPr>
          <a:xfrm>
            <a:off x="1360425" y="2650717"/>
            <a:ext cx="64230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Algorithm</a:t>
            </a:r>
            <a:endParaRPr dirty="0"/>
          </a:p>
        </p:txBody>
      </p:sp>
      <p:sp>
        <p:nvSpPr>
          <p:cNvPr id="692" name="Google Shape;692;p53"/>
          <p:cNvSpPr txBox="1">
            <a:spLocks noGrp="1"/>
          </p:cNvSpPr>
          <p:nvPr>
            <p:ph type="title" idx="2"/>
          </p:nvPr>
        </p:nvSpPr>
        <p:spPr>
          <a:xfrm>
            <a:off x="3657600" y="1269375"/>
            <a:ext cx="182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93" name="Google Shape;693;p53"/>
          <p:cNvSpPr/>
          <p:nvPr/>
        </p:nvSpPr>
        <p:spPr>
          <a:xfrm>
            <a:off x="215450" y="4523706"/>
            <a:ext cx="4626789" cy="18288"/>
          </a:xfrm>
          <a:custGeom>
            <a:avLst/>
            <a:gdLst/>
            <a:ahLst/>
            <a:cxnLst/>
            <a:rect l="l" t="t" r="r" b="b"/>
            <a:pathLst>
              <a:path w="112022" h="516" extrusionOk="0">
                <a:moveTo>
                  <a:pt x="0" y="1"/>
                </a:moveTo>
                <a:lnTo>
                  <a:pt x="0" y="516"/>
                </a:lnTo>
                <a:lnTo>
                  <a:pt x="112022" y="516"/>
                </a:lnTo>
                <a:lnTo>
                  <a:pt x="112022" y="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53"/>
          <p:cNvSpPr/>
          <p:nvPr/>
        </p:nvSpPr>
        <p:spPr>
          <a:xfrm>
            <a:off x="4842256" y="4461246"/>
            <a:ext cx="148871" cy="143201"/>
          </a:xfrm>
          <a:custGeom>
            <a:avLst/>
            <a:gdLst/>
            <a:ahLst/>
            <a:cxnLst/>
            <a:rect l="l" t="t" r="r" b="b"/>
            <a:pathLst>
              <a:path w="3597" h="3460" extrusionOk="0">
                <a:moveTo>
                  <a:pt x="1867" y="514"/>
                </a:moveTo>
                <a:cubicBezTo>
                  <a:pt x="2538" y="516"/>
                  <a:pt x="3082" y="1060"/>
                  <a:pt x="3082" y="1730"/>
                </a:cubicBezTo>
                <a:cubicBezTo>
                  <a:pt x="3082" y="2222"/>
                  <a:pt x="2787" y="2666"/>
                  <a:pt x="2332" y="2853"/>
                </a:cubicBezTo>
                <a:cubicBezTo>
                  <a:pt x="2182" y="2916"/>
                  <a:pt x="2024" y="2946"/>
                  <a:pt x="1867" y="2946"/>
                </a:cubicBezTo>
                <a:cubicBezTo>
                  <a:pt x="1550" y="2946"/>
                  <a:pt x="1239" y="2823"/>
                  <a:pt x="1007" y="2591"/>
                </a:cubicBezTo>
                <a:cubicBezTo>
                  <a:pt x="658" y="2242"/>
                  <a:pt x="555" y="1720"/>
                  <a:pt x="742" y="1265"/>
                </a:cubicBezTo>
                <a:cubicBezTo>
                  <a:pt x="932" y="811"/>
                  <a:pt x="1376" y="514"/>
                  <a:pt x="1867" y="514"/>
                </a:cubicBezTo>
                <a:close/>
                <a:moveTo>
                  <a:pt x="1867" y="0"/>
                </a:moveTo>
                <a:cubicBezTo>
                  <a:pt x="1416" y="0"/>
                  <a:pt x="974" y="175"/>
                  <a:pt x="642" y="507"/>
                </a:cubicBezTo>
                <a:cubicBezTo>
                  <a:pt x="149" y="1002"/>
                  <a:pt x="0" y="1746"/>
                  <a:pt x="268" y="2392"/>
                </a:cubicBezTo>
                <a:cubicBezTo>
                  <a:pt x="537" y="3039"/>
                  <a:pt x="1166" y="3460"/>
                  <a:pt x="1867" y="3460"/>
                </a:cubicBezTo>
                <a:cubicBezTo>
                  <a:pt x="2821" y="3460"/>
                  <a:pt x="3595" y="2685"/>
                  <a:pt x="3597" y="1730"/>
                </a:cubicBezTo>
                <a:cubicBezTo>
                  <a:pt x="3597" y="1031"/>
                  <a:pt x="3175" y="400"/>
                  <a:pt x="2529" y="131"/>
                </a:cubicBezTo>
                <a:cubicBezTo>
                  <a:pt x="2315" y="43"/>
                  <a:pt x="2090" y="0"/>
                  <a:pt x="1867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" name="Google Shape;695;p53"/>
          <p:cNvGrpSpPr/>
          <p:nvPr/>
        </p:nvGrpSpPr>
        <p:grpSpPr>
          <a:xfrm>
            <a:off x="6619073" y="1378762"/>
            <a:ext cx="2125029" cy="403038"/>
            <a:chOff x="6787353" y="621971"/>
            <a:chExt cx="2125029" cy="403038"/>
          </a:xfrm>
        </p:grpSpPr>
        <p:sp>
          <p:nvSpPr>
            <p:cNvPr id="696" name="Google Shape;696;p53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3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3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3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" name="Google Shape;702;p53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703" name="Google Shape;703;p53"/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704" name="Google Shape;704;p53"/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3"/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" name="Google Shape;706;p53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53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3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DD3C73-B6D2-3298-ABEC-6FD4871CB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</p:spPr>
        <p:txBody>
          <a:bodyPr/>
          <a:lstStyle/>
          <a:p>
            <a:r>
              <a:rPr lang="vi-VN" dirty="0" err="1"/>
              <a:t>PesudoCode</a:t>
            </a:r>
            <a:r>
              <a:rPr lang="vi-VN" dirty="0"/>
              <a:t> </a:t>
            </a:r>
            <a:r>
              <a:rPr lang="en-US" dirty="0"/>
              <a:t>w</a:t>
            </a:r>
            <a:r>
              <a:rPr lang="vi-VN" dirty="0" err="1"/>
              <a:t>ith</a:t>
            </a:r>
            <a:r>
              <a:rPr lang="vi-VN" dirty="0"/>
              <a:t> </a:t>
            </a:r>
            <a:r>
              <a:rPr lang="vi-VN" dirty="0" err="1"/>
              <a:t>one</a:t>
            </a:r>
            <a:r>
              <a:rPr lang="vi-VN" dirty="0"/>
              <a:t> </a:t>
            </a:r>
            <a:r>
              <a:rPr lang="vi-VN" dirty="0" err="1"/>
              <a:t>Core</a:t>
            </a:r>
            <a:endParaRPr lang="en-US" dirty="0"/>
          </a:p>
        </p:txBody>
      </p:sp>
      <p:sp>
        <p:nvSpPr>
          <p:cNvPr id="7" name="Tiêu đề phụ 6">
            <a:extLst>
              <a:ext uri="{FF2B5EF4-FFF2-40B4-BE49-F238E27FC236}">
                <a16:creationId xmlns:a16="http://schemas.microsoft.com/office/drawing/2014/main" id="{D80717EB-CA59-E08D-6A81-B4F9DC2E6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4172" y="1027755"/>
            <a:ext cx="7704001" cy="3575747"/>
          </a:xfrm>
        </p:spPr>
        <p:txBody>
          <a:bodyPr wrap="square" anchor="t">
            <a:noAutofit/>
          </a:bodyPr>
          <a:lstStyle/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 err="1">
                <a:effectLst/>
              </a:rPr>
              <a:t>Algorithm</a:t>
            </a:r>
            <a:r>
              <a:rPr lang="vi-VN" sz="1100" b="1" i="0" dirty="0">
                <a:effectLst/>
              </a:rPr>
              <a:t> :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0" i="0" dirty="0" err="1">
                <a:effectLst/>
              </a:rPr>
              <a:t>Initialization</a:t>
            </a:r>
            <a:r>
              <a:rPr lang="vi-VN" sz="1100" b="0" i="0" dirty="0">
                <a:effectLst/>
              </a:rPr>
              <a:t>: 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0" i="0" dirty="0">
                <a:effectLst/>
              </a:rPr>
              <a:t>a</a:t>
            </a:r>
            <a:r>
              <a:rPr lang="vi-VN" sz="1100" b="0" i="1" dirty="0">
                <a:effectLst/>
              </a:rPr>
              <a:t> </a:t>
            </a:r>
            <a:r>
              <a:rPr lang="vi-VN" sz="1100" i="1" dirty="0"/>
              <a:t>&lt;- </a:t>
            </a:r>
            <a:r>
              <a:rPr lang="vi-VN" sz="1100" i="1" dirty="0" err="1"/>
              <a:t>row_P</a:t>
            </a:r>
            <a:r>
              <a:rPr lang="vi-VN" sz="1100" b="0" i="1" dirty="0">
                <a:effectLst/>
              </a:rPr>
              <a:t>; b &lt;- </a:t>
            </a:r>
            <a:r>
              <a:rPr lang="vi-VN" sz="1100" b="0" i="1" dirty="0" err="1">
                <a:effectLst/>
              </a:rPr>
              <a:t>column_P</a:t>
            </a:r>
            <a:r>
              <a:rPr lang="vi-VN" sz="1100" b="0" i="1" dirty="0">
                <a:effectLst/>
              </a:rPr>
              <a:t>(</a:t>
            </a:r>
            <a:r>
              <a:rPr lang="vi-VN" sz="1100" b="0" i="1" dirty="0" err="1">
                <a:effectLst/>
              </a:rPr>
              <a:t>row_Q</a:t>
            </a:r>
            <a:r>
              <a:rPr lang="vi-VN" sz="1100" b="0" i="1" dirty="0">
                <a:effectLst/>
              </a:rPr>
              <a:t>); c &lt;- </a:t>
            </a:r>
            <a:r>
              <a:rPr lang="vi-VN" sz="1100" b="0" i="1" dirty="0" err="1">
                <a:effectLst/>
              </a:rPr>
              <a:t>column_Q</a:t>
            </a:r>
            <a:r>
              <a:rPr lang="vi-VN" sz="1100" b="0" i="1" dirty="0">
                <a:effectLst/>
              </a:rPr>
              <a:t>;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0" i="1" dirty="0">
                <a:effectLst/>
              </a:rPr>
              <a:t>RP &lt;- </a:t>
            </a:r>
            <a:r>
              <a:rPr lang="vi-VN" sz="1100" b="0" i="1" dirty="0" err="1">
                <a:effectLst/>
              </a:rPr>
              <a:t>start_P</a:t>
            </a:r>
            <a:r>
              <a:rPr lang="vi-VN" sz="1100" b="0" i="1" dirty="0">
                <a:effectLst/>
              </a:rPr>
              <a:t>, RQ &lt;- </a:t>
            </a:r>
            <a:r>
              <a:rPr lang="vi-VN" sz="1100" b="0" i="1" dirty="0" err="1">
                <a:effectLst/>
              </a:rPr>
              <a:t>start_Q</a:t>
            </a:r>
            <a:endParaRPr lang="vi-VN" sz="1100" b="0" i="1" dirty="0">
              <a:effectLst/>
            </a:endParaRP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0" i="1" dirty="0" err="1">
                <a:effectLst/>
              </a:rPr>
              <a:t>Mem</a:t>
            </a:r>
            <a:r>
              <a:rPr lang="vi-VN" sz="1100" b="0" i="1" dirty="0">
                <a:effectLst/>
              </a:rPr>
              <a:t>[6] &lt;- </a:t>
            </a:r>
            <a:r>
              <a:rPr lang="vi-VN" sz="1100" b="0" i="1" dirty="0" err="1">
                <a:effectLst/>
              </a:rPr>
              <a:t>end_P</a:t>
            </a:r>
            <a:r>
              <a:rPr lang="vi-VN" sz="1100" b="0" i="1" dirty="0">
                <a:effectLst/>
              </a:rPr>
              <a:t>, </a:t>
            </a:r>
            <a:r>
              <a:rPr lang="vi-VN" sz="1100" b="0" i="1" dirty="0" err="1">
                <a:effectLst/>
              </a:rPr>
              <a:t>Mem</a:t>
            </a:r>
            <a:r>
              <a:rPr lang="vi-VN" sz="1100" b="0" i="1" dirty="0">
                <a:effectLst/>
              </a:rPr>
              <a:t>[7] &lt;- </a:t>
            </a:r>
            <a:r>
              <a:rPr lang="vi-VN" sz="1100" b="0" i="1" dirty="0" err="1">
                <a:effectLst/>
              </a:rPr>
              <a:t>end_Q</a:t>
            </a:r>
            <a:endParaRPr lang="vi-VN" sz="1100" b="0" i="1" dirty="0">
              <a:effectLst/>
            </a:endParaRP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0" i="1" dirty="0" err="1">
                <a:effectLst/>
              </a:rPr>
              <a:t>Mem</a:t>
            </a:r>
            <a:r>
              <a:rPr lang="vi-VN" sz="1100" b="0" i="1" dirty="0">
                <a:effectLst/>
              </a:rPr>
              <a:t>[8] &lt;- </a:t>
            </a:r>
            <a:r>
              <a:rPr lang="vi-VN" sz="1100" b="0" i="1" dirty="0" err="1">
                <a:effectLst/>
              </a:rPr>
              <a:t>start_P</a:t>
            </a:r>
            <a:r>
              <a:rPr lang="vi-VN" sz="1100" b="0" i="1" dirty="0">
                <a:effectLst/>
              </a:rPr>
              <a:t>, </a:t>
            </a:r>
            <a:r>
              <a:rPr lang="vi-VN" sz="1100" b="0" i="1" dirty="0" err="1">
                <a:effectLst/>
              </a:rPr>
              <a:t>Mem</a:t>
            </a:r>
            <a:r>
              <a:rPr lang="vi-VN" sz="1100" b="0" i="1" dirty="0">
                <a:effectLst/>
              </a:rPr>
              <a:t>[9] &lt;- </a:t>
            </a:r>
            <a:r>
              <a:rPr lang="vi-VN" sz="1100" b="0" i="1" dirty="0" err="1">
                <a:effectLst/>
              </a:rPr>
              <a:t>start_Q</a:t>
            </a:r>
            <a:r>
              <a:rPr lang="vi-VN" sz="1100" b="0" i="1" dirty="0">
                <a:effectLst/>
              </a:rPr>
              <a:t>, </a:t>
            </a:r>
            <a:r>
              <a:rPr lang="vi-VN" sz="1100" b="0" i="1" dirty="0" err="1">
                <a:effectLst/>
              </a:rPr>
              <a:t>Mem</a:t>
            </a:r>
            <a:r>
              <a:rPr lang="vi-VN" sz="1100" b="0" i="1" dirty="0">
                <a:effectLst/>
              </a:rPr>
              <a:t>[10] &lt;- </a:t>
            </a:r>
            <a:r>
              <a:rPr lang="vi-VN" sz="1100" i="1" dirty="0" err="1"/>
              <a:t>start</a:t>
            </a:r>
            <a:r>
              <a:rPr lang="vi-VN" sz="1100" b="0" i="1" dirty="0" err="1">
                <a:effectLst/>
              </a:rPr>
              <a:t>_R</a:t>
            </a:r>
            <a:endParaRPr lang="vi-VN" sz="1100" b="0" i="1" dirty="0">
              <a:effectLst/>
            </a:endParaRPr>
          </a:p>
          <a:p>
            <a:pPr marL="139700" indent="0">
              <a:spcAft>
                <a:spcPts val="800"/>
              </a:spcAft>
              <a:buNone/>
            </a:pPr>
            <a:r>
              <a:rPr lang="vi-VN" sz="1100" i="1" dirty="0"/>
              <a:t>AC, R, RC &lt;- 0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 err="1">
                <a:effectLst/>
              </a:rPr>
              <a:t>for</a:t>
            </a:r>
            <a:r>
              <a:rPr lang="vi-VN" sz="1100" b="1" i="0" dirty="0">
                <a:effectLst/>
              </a:rPr>
              <a:t> i = 0; i &lt; a; i ++;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dirty="0"/>
              <a:t>	</a:t>
            </a:r>
            <a:r>
              <a:rPr lang="vi-VN" sz="1100" b="1" i="0" dirty="0" err="1">
                <a:effectLst/>
              </a:rPr>
              <a:t>for</a:t>
            </a:r>
            <a:r>
              <a:rPr lang="vi-VN" sz="1100" b="1" i="0" dirty="0">
                <a:effectLst/>
              </a:rPr>
              <a:t> j = 0; j &lt; c; j ++; 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>
                <a:effectLst/>
              </a:rPr>
              <a:t>		</a:t>
            </a:r>
            <a:r>
              <a:rPr lang="vi-VN" sz="1100" b="1" i="0" dirty="0" err="1">
                <a:effectLst/>
              </a:rPr>
              <a:t>output_value</a:t>
            </a:r>
            <a:r>
              <a:rPr lang="vi-VN" sz="1100" b="1" i="0" dirty="0">
                <a:effectLst/>
              </a:rPr>
              <a:t> = 0;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>
                <a:effectLst/>
              </a:rPr>
              <a:t>		</a:t>
            </a:r>
            <a:r>
              <a:rPr lang="vi-VN" sz="1100" b="1" i="0" dirty="0" err="1">
                <a:effectLst/>
              </a:rPr>
              <a:t>for</a:t>
            </a:r>
            <a:r>
              <a:rPr lang="vi-VN" sz="1100" b="1" i="0" dirty="0">
                <a:effectLst/>
              </a:rPr>
              <a:t> </a:t>
            </a:r>
            <a:r>
              <a:rPr lang="vi-VN" sz="1100" b="1" i="0" dirty="0" err="1">
                <a:effectLst/>
              </a:rPr>
              <a:t>count</a:t>
            </a:r>
            <a:r>
              <a:rPr lang="vi-VN" sz="1100" b="1" i="0" dirty="0">
                <a:effectLst/>
              </a:rPr>
              <a:t> = 0; </a:t>
            </a:r>
            <a:r>
              <a:rPr lang="vi-VN" sz="1100" b="1" i="0" dirty="0" err="1">
                <a:effectLst/>
              </a:rPr>
              <a:t>count</a:t>
            </a:r>
            <a:r>
              <a:rPr lang="vi-VN" sz="1100" b="1" i="0" dirty="0">
                <a:effectLst/>
              </a:rPr>
              <a:t> &lt; b; </a:t>
            </a:r>
            <a:r>
              <a:rPr lang="vi-VN" sz="1100" b="1" i="0" dirty="0" err="1">
                <a:effectLst/>
              </a:rPr>
              <a:t>count</a:t>
            </a:r>
            <a:r>
              <a:rPr lang="vi-VN" sz="1100" b="1" i="0" dirty="0">
                <a:effectLst/>
              </a:rPr>
              <a:t>++; 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>
                <a:effectLst/>
              </a:rPr>
              <a:t>			</a:t>
            </a:r>
            <a:r>
              <a:rPr lang="vi-VN" sz="1100" b="1" i="0" dirty="0" err="1">
                <a:effectLst/>
              </a:rPr>
              <a:t>output_value</a:t>
            </a:r>
            <a:r>
              <a:rPr lang="vi-VN" sz="1100" b="1" i="0" dirty="0">
                <a:effectLst/>
              </a:rPr>
              <a:t>+ = </a:t>
            </a:r>
            <a:r>
              <a:rPr lang="vi-VN" sz="1100" b="1" i="0" dirty="0" err="1">
                <a:effectLst/>
              </a:rPr>
              <a:t>matrixP</a:t>
            </a:r>
            <a:r>
              <a:rPr lang="vi-VN" sz="1100" b="1" i="0" dirty="0">
                <a:effectLst/>
              </a:rPr>
              <a:t>[i][</a:t>
            </a:r>
            <a:r>
              <a:rPr lang="vi-VN" sz="1100" b="1" i="0" dirty="0" err="1">
                <a:effectLst/>
              </a:rPr>
              <a:t>count</a:t>
            </a:r>
            <a:r>
              <a:rPr lang="vi-VN" sz="1100" b="1" i="0" dirty="0">
                <a:effectLst/>
              </a:rPr>
              <a:t>] × </a:t>
            </a:r>
            <a:r>
              <a:rPr lang="vi-VN" sz="1100" b="1" i="0" dirty="0" err="1">
                <a:effectLst/>
              </a:rPr>
              <a:t>matrixQ</a:t>
            </a:r>
            <a:r>
              <a:rPr lang="vi-VN" sz="1100" b="1" i="0" dirty="0">
                <a:effectLst/>
              </a:rPr>
              <a:t>[</a:t>
            </a:r>
            <a:r>
              <a:rPr lang="vi-VN" sz="1100" b="1" i="0" dirty="0" err="1">
                <a:effectLst/>
              </a:rPr>
              <a:t>count</a:t>
            </a:r>
            <a:r>
              <a:rPr lang="vi-VN" sz="1100" b="1" i="0" dirty="0">
                <a:effectLst/>
              </a:rPr>
              <a:t>][j];</a:t>
            </a:r>
          </a:p>
          <a:p>
            <a:pPr marL="139700" indent="0">
              <a:spcAft>
                <a:spcPts val="800"/>
              </a:spcAft>
              <a:buNone/>
            </a:pPr>
            <a:r>
              <a:rPr lang="vi-VN" sz="1100" b="1" i="0" dirty="0">
                <a:effectLst/>
              </a:rPr>
              <a:t>		</a:t>
            </a:r>
            <a:r>
              <a:rPr lang="vi-VN" sz="1100" b="1" i="0" dirty="0" err="1">
                <a:effectLst/>
              </a:rPr>
              <a:t>save</a:t>
            </a:r>
            <a:r>
              <a:rPr lang="vi-VN" sz="1100" b="1" i="0" dirty="0">
                <a:effectLst/>
              </a:rPr>
              <a:t> </a:t>
            </a:r>
            <a:r>
              <a:rPr lang="vi-VN" sz="1100" b="1" dirty="0" err="1"/>
              <a:t>m</a:t>
            </a:r>
            <a:r>
              <a:rPr lang="vi-VN" sz="1100" b="1" i="0" dirty="0" err="1">
                <a:effectLst/>
              </a:rPr>
              <a:t>atrixR</a:t>
            </a:r>
            <a:r>
              <a:rPr lang="vi-VN" sz="1100" b="1" i="0" dirty="0">
                <a:effectLst/>
              </a:rPr>
              <a:t>[i; j] &lt;- </a:t>
            </a:r>
            <a:r>
              <a:rPr lang="vi-VN" sz="1100" b="1" i="0" dirty="0" err="1">
                <a:effectLst/>
              </a:rPr>
              <a:t>output_value</a:t>
            </a:r>
            <a:r>
              <a:rPr lang="vi-VN" sz="1100" b="1" i="0" dirty="0">
                <a:effectLst/>
              </a:rPr>
              <a:t>;</a:t>
            </a:r>
            <a:br>
              <a:rPr lang="vi-VN" sz="1100" dirty="0"/>
            </a:br>
            <a:endParaRPr lang="vi-VN" sz="1100" dirty="0"/>
          </a:p>
        </p:txBody>
      </p:sp>
      <p:sp>
        <p:nvSpPr>
          <p:cNvPr id="5" name="Chỗ dành sẵn cho Số hiệu Bản chiếu 4" hidden="1">
            <a:extLst>
              <a:ext uri="{FF2B5EF4-FFF2-40B4-BE49-F238E27FC236}">
                <a16:creationId xmlns:a16="http://schemas.microsoft.com/office/drawing/2014/main" id="{4AF9C384-8EDB-323D-AAA8-B7C2186EAF31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6313" y="4438650"/>
            <a:ext cx="547687" cy="169863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810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9"/>
          <p:cNvSpPr/>
          <p:nvPr/>
        </p:nvSpPr>
        <p:spPr>
          <a:xfrm>
            <a:off x="5747400" y="1655700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9"/>
          <p:cNvSpPr txBox="1">
            <a:spLocks noGrp="1"/>
          </p:cNvSpPr>
          <p:nvPr>
            <p:ph type="title"/>
          </p:nvPr>
        </p:nvSpPr>
        <p:spPr>
          <a:xfrm>
            <a:off x="648947" y="1147250"/>
            <a:ext cx="4876879" cy="27805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6000" dirty="0"/>
              <a:t>ISA &amp; Modules</a:t>
            </a:r>
            <a:endParaRPr dirty="0"/>
          </a:p>
        </p:txBody>
      </p:sp>
      <p:sp>
        <p:nvSpPr>
          <p:cNvPr id="796" name="Google Shape;796;p59"/>
          <p:cNvSpPr txBox="1">
            <a:spLocks noGrp="1"/>
          </p:cNvSpPr>
          <p:nvPr>
            <p:ph type="title" idx="2"/>
          </p:nvPr>
        </p:nvSpPr>
        <p:spPr>
          <a:xfrm>
            <a:off x="5747400" y="1834950"/>
            <a:ext cx="14067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97" name="Google Shape;797;p59"/>
          <p:cNvGrpSpPr/>
          <p:nvPr/>
        </p:nvGrpSpPr>
        <p:grpSpPr>
          <a:xfrm>
            <a:off x="7329077" y="872362"/>
            <a:ext cx="1585643" cy="403038"/>
            <a:chOff x="7318730" y="4111487"/>
            <a:chExt cx="1585643" cy="403038"/>
          </a:xfrm>
        </p:grpSpPr>
        <p:sp>
          <p:nvSpPr>
            <p:cNvPr id="798" name="Google Shape;798;p59"/>
            <p:cNvSpPr/>
            <p:nvPr/>
          </p:nvSpPr>
          <p:spPr>
            <a:xfrm rot="10800000">
              <a:off x="7459568" y="4173934"/>
              <a:ext cx="1444804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9"/>
            <p:cNvSpPr/>
            <p:nvPr/>
          </p:nvSpPr>
          <p:spPr>
            <a:xfrm rot="10800000">
              <a:off x="7318730" y="4111487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9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9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9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9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59"/>
          <p:cNvGrpSpPr/>
          <p:nvPr/>
        </p:nvGrpSpPr>
        <p:grpSpPr>
          <a:xfrm>
            <a:off x="215450" y="4461246"/>
            <a:ext cx="4775677" cy="143201"/>
            <a:chOff x="215450" y="4461246"/>
            <a:chExt cx="4775677" cy="143201"/>
          </a:xfrm>
        </p:grpSpPr>
        <p:sp>
          <p:nvSpPr>
            <p:cNvPr id="805" name="Google Shape;805;p59"/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59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808" name="Google Shape;808;p59"/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809" name="Google Shape;809;p59"/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59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59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59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5">
            <a:extLst>
              <a:ext uri="{FF2B5EF4-FFF2-40B4-BE49-F238E27FC236}">
                <a16:creationId xmlns:a16="http://schemas.microsoft.com/office/drawing/2014/main" id="{91EBCC1E-B94F-9ADF-2344-93CA8C9A7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33318"/>
            <a:ext cx="7704000" cy="432900"/>
          </a:xfrm>
        </p:spPr>
        <p:txBody>
          <a:bodyPr/>
          <a:lstStyle/>
          <a:p>
            <a:r>
              <a:rPr lang="vi-VN" dirty="0" err="1"/>
              <a:t>Top</a:t>
            </a:r>
            <a:r>
              <a:rPr lang="vi-VN" dirty="0"/>
              <a:t> </a:t>
            </a:r>
            <a:r>
              <a:rPr lang="vi-VN" dirty="0" err="1"/>
              <a:t>Modules</a:t>
            </a:r>
            <a:endParaRPr lang="vi-VN" dirty="0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C41F83A5-7899-874A-70E0-425E937FD2D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6313" y="4438650"/>
            <a:ext cx="547687" cy="169863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 smtClean="0"/>
              <a:t>9</a:t>
            </a:fld>
            <a:endParaRPr/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CA67F8BF-36D0-7013-4637-05219A3D5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977845"/>
            <a:ext cx="5623560" cy="35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2091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Major for College: Computer Engineering by Slidesgo">
  <a:themeElements>
    <a:clrScheme name="Simple Light">
      <a:dk1>
        <a:srgbClr val="1C1C1C"/>
      </a:dk1>
      <a:lt1>
        <a:srgbClr val="F3F3F3"/>
      </a:lt1>
      <a:dk2>
        <a:srgbClr val="426B6A"/>
      </a:dk2>
      <a:lt2>
        <a:srgbClr val="00FF00"/>
      </a:lt2>
      <a:accent1>
        <a:srgbClr val="F81616"/>
      </a:accent1>
      <a:accent2>
        <a:srgbClr val="A3B7B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1162</Words>
  <Application>Microsoft Office PowerPoint</Application>
  <PresentationFormat>Trình chiếu Trên màn hình (16:9)</PresentationFormat>
  <Paragraphs>251</Paragraphs>
  <Slides>29</Slides>
  <Notes>19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13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29</vt:i4>
      </vt:variant>
    </vt:vector>
  </HeadingPairs>
  <TitlesOfParts>
    <vt:vector size="43" baseType="lpstr">
      <vt:lpstr>Bebas Neue</vt:lpstr>
      <vt:lpstr>Inconsolata</vt:lpstr>
      <vt:lpstr>Russo One</vt:lpstr>
      <vt:lpstr>iCiel Soup of Justice</vt:lpstr>
      <vt:lpstr>Open Sans</vt:lpstr>
      <vt:lpstr>Roboto</vt:lpstr>
      <vt:lpstr>-apple-system</vt:lpstr>
      <vt:lpstr>Georgia</vt:lpstr>
      <vt:lpstr>CMR12</vt:lpstr>
      <vt:lpstr>ADLaM Display</vt:lpstr>
      <vt:lpstr>Arial</vt:lpstr>
      <vt:lpstr>Wingdings</vt:lpstr>
      <vt:lpstr>Times New Roman</vt:lpstr>
      <vt:lpstr>Engineering Major for College: Computer Engineering by Slidesgo</vt:lpstr>
      <vt:lpstr>Verilog: Multicore CPU –  Matrix Multiplication</vt:lpstr>
      <vt:lpstr>Introduction</vt:lpstr>
      <vt:lpstr>Introduction</vt:lpstr>
      <vt:lpstr>Process overview</vt:lpstr>
      <vt:lpstr>Processor design flow </vt:lpstr>
      <vt:lpstr>Algorithm</vt:lpstr>
      <vt:lpstr>PesudoCode with one Core</vt:lpstr>
      <vt:lpstr>ISA &amp; Modules</vt:lpstr>
      <vt:lpstr>Top Modules</vt:lpstr>
      <vt:lpstr>Instruction Set </vt:lpstr>
      <vt:lpstr>Memory Locations of Some Necessary Data Values </vt:lpstr>
      <vt:lpstr>Datapath of CPU</vt:lpstr>
      <vt:lpstr>Micro-instructions </vt:lpstr>
      <vt:lpstr>State Diagram</vt:lpstr>
      <vt:lpstr>Summary of  Verilog</vt:lpstr>
      <vt:lpstr>What is “gotcha” ?</vt:lpstr>
      <vt:lpstr>Gotcha</vt:lpstr>
      <vt:lpstr>Bản trình bày PowerPoint</vt:lpstr>
      <vt:lpstr>Case sensitivity</vt:lpstr>
      <vt:lpstr>Implicit Net Declarations</vt:lpstr>
      <vt:lpstr>Implicit Net Declarations</vt:lpstr>
      <vt:lpstr>Programming</vt:lpstr>
      <vt:lpstr>Bản trình bày PowerPoint</vt:lpstr>
      <vt:lpstr>We find solutions…</vt:lpstr>
      <vt:lpstr>We find solutions…</vt:lpstr>
      <vt:lpstr>Operation Size and Sign Extension</vt:lpstr>
      <vt:lpstr>Operation Size and Sign Extension</vt:lpstr>
      <vt:lpstr>References </vt:lpstr>
      <vt:lpstr>Thank you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Verilog: Multicore CPU –  Matrix Multiplication</dc:title>
  <cp:lastModifiedBy>Vòng Chí Cường</cp:lastModifiedBy>
  <cp:revision>34</cp:revision>
  <dcterms:modified xsi:type="dcterms:W3CDTF">2023-11-30T09:07:28Z</dcterms:modified>
</cp:coreProperties>
</file>